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4"/>
  </p:sldMasterIdLst>
  <p:notesMasterIdLst>
    <p:notesMasterId r:id="rId22"/>
  </p:notesMasterIdLst>
  <p:handoutMasterIdLst>
    <p:handoutMasterId r:id="rId23"/>
  </p:handoutMasterIdLst>
  <p:sldIdLst>
    <p:sldId id="256" r:id="rId5"/>
    <p:sldId id="257" r:id="rId6"/>
    <p:sldId id="258" r:id="rId7"/>
    <p:sldId id="280" r:id="rId8"/>
    <p:sldId id="259" r:id="rId9"/>
    <p:sldId id="262" r:id="rId10"/>
    <p:sldId id="282" r:id="rId11"/>
    <p:sldId id="260" r:id="rId12"/>
    <p:sldId id="264" r:id="rId13"/>
    <p:sldId id="281" r:id="rId14"/>
    <p:sldId id="266" r:id="rId15"/>
    <p:sldId id="263" r:id="rId16"/>
    <p:sldId id="278" r:id="rId17"/>
    <p:sldId id="272" r:id="rId18"/>
    <p:sldId id="283"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48C1F9-F510-4445-BB49-6174052917BD}" v="46" dt="2024-09-14T19:52:56.559"/>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p:scale>
          <a:sx n="75" d="100"/>
          <a:sy n="75" d="100"/>
        </p:scale>
        <p:origin x="974" y="12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Verma" userId="4213813d41acfd1e" providerId="LiveId" clId="{9648C1F9-F510-4445-BB49-6174052917BD}"/>
    <pc:docChg chg="undo custSel addSld delSld modSld sldOrd">
      <pc:chgData name="Divya Verma" userId="4213813d41acfd1e" providerId="LiveId" clId="{9648C1F9-F510-4445-BB49-6174052917BD}" dt="2024-09-14T19:54:54.661" v="7784" actId="207"/>
      <pc:docMkLst>
        <pc:docMk/>
      </pc:docMkLst>
      <pc:sldChg chg="addSp modSp mod">
        <pc:chgData name="Divya Verma" userId="4213813d41acfd1e" providerId="LiveId" clId="{9648C1F9-F510-4445-BB49-6174052917BD}" dt="2024-09-14T19:41:42.765" v="6518" actId="207"/>
        <pc:sldMkLst>
          <pc:docMk/>
          <pc:sldMk cId="1883836176" sldId="256"/>
        </pc:sldMkLst>
        <pc:spChg chg="mod">
          <ac:chgData name="Divya Verma" userId="4213813d41acfd1e" providerId="LiveId" clId="{9648C1F9-F510-4445-BB49-6174052917BD}" dt="2024-09-14T09:43:59.869" v="49" actId="27636"/>
          <ac:spMkLst>
            <pc:docMk/>
            <pc:sldMk cId="1883836176" sldId="256"/>
            <ac:spMk id="17" creationId="{75B1C734-42CB-4311-8905-2F41D09107C7}"/>
          </ac:spMkLst>
        </pc:spChg>
        <pc:spChg chg="mod">
          <ac:chgData name="Divya Verma" userId="4213813d41acfd1e" providerId="LiveId" clId="{9648C1F9-F510-4445-BB49-6174052917BD}" dt="2024-09-14T19:41:42.765" v="6518" actId="207"/>
          <ac:spMkLst>
            <pc:docMk/>
            <pc:sldMk cId="1883836176" sldId="256"/>
            <ac:spMk id="22" creationId="{115C523A-AC40-4CBA-9DF4-B287ED32185D}"/>
          </ac:spMkLst>
        </pc:spChg>
        <pc:picChg chg="mod modCrop">
          <ac:chgData name="Divya Verma" userId="4213813d41acfd1e" providerId="LiveId" clId="{9648C1F9-F510-4445-BB49-6174052917BD}" dt="2024-09-14T19:33:59.532" v="6451" actId="1076"/>
          <ac:picMkLst>
            <pc:docMk/>
            <pc:sldMk cId="1883836176" sldId="256"/>
            <ac:picMk id="77" creationId="{2F849723-3772-4844-AB3A-EF3DFAF34B83}"/>
          </ac:picMkLst>
        </pc:picChg>
        <pc:picChg chg="add mod">
          <ac:chgData name="Divya Verma" userId="4213813d41acfd1e" providerId="LiveId" clId="{9648C1F9-F510-4445-BB49-6174052917BD}" dt="2024-09-14T19:34:12.597" v="6453" actId="14100"/>
          <ac:picMkLst>
            <pc:docMk/>
            <pc:sldMk cId="1883836176" sldId="256"/>
            <ac:picMk id="1026" creationId="{17210C2E-6A82-E8CA-6D7B-F7FA9148EDC3}"/>
          </ac:picMkLst>
        </pc:picChg>
      </pc:sldChg>
      <pc:sldChg chg="modSp mod">
        <pc:chgData name="Divya Verma" userId="4213813d41acfd1e" providerId="LiveId" clId="{9648C1F9-F510-4445-BB49-6174052917BD}" dt="2024-09-14T19:05:41.212" v="6038" actId="207"/>
        <pc:sldMkLst>
          <pc:docMk/>
          <pc:sldMk cId="277377105" sldId="257"/>
        </pc:sldMkLst>
        <pc:spChg chg="mod">
          <ac:chgData name="Divya Verma" userId="4213813d41acfd1e" providerId="LiveId" clId="{9648C1F9-F510-4445-BB49-6174052917BD}" dt="2024-09-14T19:01:27.991" v="6023" actId="20577"/>
          <ac:spMkLst>
            <pc:docMk/>
            <pc:sldMk cId="277377105" sldId="257"/>
            <ac:spMk id="3" creationId="{62EC48F9-A954-448A-A4D9-1ADDB2363A51}"/>
          </ac:spMkLst>
        </pc:spChg>
        <pc:spChg chg="mod">
          <ac:chgData name="Divya Verma" userId="4213813d41acfd1e" providerId="LiveId" clId="{9648C1F9-F510-4445-BB49-6174052917BD}" dt="2024-09-14T19:01:14.080" v="6010" actId="20577"/>
          <ac:spMkLst>
            <pc:docMk/>
            <pc:sldMk cId="277377105" sldId="257"/>
            <ac:spMk id="4" creationId="{3135B157-1771-47C0-A2ED-DBE01811C6B5}"/>
          </ac:spMkLst>
        </pc:spChg>
        <pc:spChg chg="mod">
          <ac:chgData name="Divya Verma" userId="4213813d41acfd1e" providerId="LiveId" clId="{9648C1F9-F510-4445-BB49-6174052917BD}" dt="2024-09-14T19:01:18.157" v="6012" actId="20577"/>
          <ac:spMkLst>
            <pc:docMk/>
            <pc:sldMk cId="277377105" sldId="257"/>
            <ac:spMk id="5" creationId="{06774A57-DC9F-44C5-B707-3B57BDBE4437}"/>
          </ac:spMkLst>
        </pc:spChg>
        <pc:spChg chg="mod">
          <ac:chgData name="Divya Verma" userId="4213813d41acfd1e" providerId="LiveId" clId="{9648C1F9-F510-4445-BB49-6174052917BD}" dt="2024-09-14T19:05:41.212" v="6038" actId="207"/>
          <ac:spMkLst>
            <pc:docMk/>
            <pc:sldMk cId="277377105" sldId="257"/>
            <ac:spMk id="20" creationId="{2E468DC9-F7EA-4DDD-A3C6-7FED01F0AB9B}"/>
          </ac:spMkLst>
        </pc:spChg>
        <pc:spChg chg="mod">
          <ac:chgData name="Divya Verma" userId="4213813d41acfd1e" providerId="LiveId" clId="{9648C1F9-F510-4445-BB49-6174052917BD}" dt="2024-09-14T18:59:18.412" v="6004" actId="2711"/>
          <ac:spMkLst>
            <pc:docMk/>
            <pc:sldMk cId="277377105" sldId="257"/>
            <ac:spMk id="30" creationId="{E1840D15-B3C7-4446-9131-8F222F601B1B}"/>
          </ac:spMkLst>
        </pc:spChg>
        <pc:picChg chg="mod modCrop">
          <ac:chgData name="Divya Verma" userId="4213813d41acfd1e" providerId="LiveId" clId="{9648C1F9-F510-4445-BB49-6174052917BD}" dt="2024-09-14T17:10:07.933" v="3223" actId="18131"/>
          <ac:picMkLst>
            <pc:docMk/>
            <pc:sldMk cId="277377105" sldId="257"/>
            <ac:picMk id="108" creationId="{FAFD635F-714B-4EE8-9D07-0B32545C6D1F}"/>
          </ac:picMkLst>
        </pc:picChg>
      </pc:sldChg>
      <pc:sldChg chg="delSp modSp mod">
        <pc:chgData name="Divya Verma" userId="4213813d41acfd1e" providerId="LiveId" clId="{9648C1F9-F510-4445-BB49-6174052917BD}" dt="2024-09-14T19:09:26.165" v="6073" actId="478"/>
        <pc:sldMkLst>
          <pc:docMk/>
          <pc:sldMk cId="611775336" sldId="258"/>
        </pc:sldMkLst>
        <pc:spChg chg="del mod">
          <ac:chgData name="Divya Verma" userId="4213813d41acfd1e" providerId="LiveId" clId="{9648C1F9-F510-4445-BB49-6174052917BD}" dt="2024-09-14T19:09:21.726" v="6072" actId="478"/>
          <ac:spMkLst>
            <pc:docMk/>
            <pc:sldMk cId="611775336" sldId="258"/>
            <ac:spMk id="3" creationId="{4263031F-C0BF-4DD1-A029-1395AEA7D7FD}"/>
          </ac:spMkLst>
        </pc:spChg>
        <pc:spChg chg="mod">
          <ac:chgData name="Divya Verma" userId="4213813d41acfd1e" providerId="LiveId" clId="{9648C1F9-F510-4445-BB49-6174052917BD}" dt="2024-09-14T17:55:49.690" v="4043" actId="20577"/>
          <ac:spMkLst>
            <pc:docMk/>
            <pc:sldMk cId="611775336" sldId="258"/>
            <ac:spMk id="4" creationId="{FB7B4B2C-1327-46DF-8812-DDB6FD9420EA}"/>
          </ac:spMkLst>
        </pc:spChg>
        <pc:spChg chg="del mod">
          <ac:chgData name="Divya Verma" userId="4213813d41acfd1e" providerId="LiveId" clId="{9648C1F9-F510-4445-BB49-6174052917BD}" dt="2024-09-14T19:09:26.165" v="6073" actId="478"/>
          <ac:spMkLst>
            <pc:docMk/>
            <pc:sldMk cId="611775336" sldId="258"/>
            <ac:spMk id="5" creationId="{3E0ED447-C6CA-4C7D-8108-E593E142A823}"/>
          </ac:spMkLst>
        </pc:spChg>
        <pc:spChg chg="mod">
          <ac:chgData name="Divya Verma" userId="4213813d41acfd1e" providerId="LiveId" clId="{9648C1F9-F510-4445-BB49-6174052917BD}" dt="2024-09-14T17:51:29.016" v="4000" actId="115"/>
          <ac:spMkLst>
            <pc:docMk/>
            <pc:sldMk cId="611775336" sldId="258"/>
            <ac:spMk id="34" creationId="{01A4D341-9CED-415E-A417-C204833D5641}"/>
          </ac:spMkLst>
        </pc:spChg>
        <pc:spChg chg="mod">
          <ac:chgData name="Divya Verma" userId="4213813d41acfd1e" providerId="LiveId" clId="{9648C1F9-F510-4445-BB49-6174052917BD}" dt="2024-09-14T18:12:54.791" v="5144" actId="20577"/>
          <ac:spMkLst>
            <pc:docMk/>
            <pc:sldMk cId="611775336" sldId="258"/>
            <ac:spMk id="42" creationId="{A68FF55C-6F05-48FC-9323-AB8D48077BE6}"/>
          </ac:spMkLst>
        </pc:spChg>
        <pc:spChg chg="mod">
          <ac:chgData name="Divya Verma" userId="4213813d41acfd1e" providerId="LiveId" clId="{9648C1F9-F510-4445-BB49-6174052917BD}" dt="2024-09-14T18:12:44.989" v="5142" actId="20577"/>
          <ac:spMkLst>
            <pc:docMk/>
            <pc:sldMk cId="611775336" sldId="258"/>
            <ac:spMk id="43" creationId="{80683256-31D4-4761-874B-66494293B9AF}"/>
          </ac:spMkLst>
        </pc:spChg>
        <pc:spChg chg="mod">
          <ac:chgData name="Divya Verma" userId="4213813d41acfd1e" providerId="LiveId" clId="{9648C1F9-F510-4445-BB49-6174052917BD}" dt="2024-09-14T18:12:37.387" v="5138" actId="20577"/>
          <ac:spMkLst>
            <pc:docMk/>
            <pc:sldMk cId="611775336" sldId="258"/>
            <ac:spMk id="44" creationId="{12753D88-B840-4BCA-80FC-E51B691A8578}"/>
          </ac:spMkLst>
        </pc:spChg>
        <pc:spChg chg="mod">
          <ac:chgData name="Divya Verma" userId="4213813d41acfd1e" providerId="LiveId" clId="{9648C1F9-F510-4445-BB49-6174052917BD}" dt="2024-09-14T18:12:41.024" v="5139" actId="20577"/>
          <ac:spMkLst>
            <pc:docMk/>
            <pc:sldMk cId="611775336" sldId="258"/>
            <ac:spMk id="45" creationId="{CC3342B2-173B-4413-BAB0-AF14408EA5FA}"/>
          </ac:spMkLst>
        </pc:spChg>
        <pc:spChg chg="mod">
          <ac:chgData name="Divya Verma" userId="4213813d41acfd1e" providerId="LiveId" clId="{9648C1F9-F510-4445-BB49-6174052917BD}" dt="2024-09-14T18:06:37.869" v="4588" actId="20577"/>
          <ac:spMkLst>
            <pc:docMk/>
            <pc:sldMk cId="611775336" sldId="258"/>
            <ac:spMk id="50" creationId="{0868D1C0-8D01-4F5F-ADB2-2B0A4D1E744F}"/>
          </ac:spMkLst>
        </pc:spChg>
        <pc:spChg chg="mod">
          <ac:chgData name="Divya Verma" userId="4213813d41acfd1e" providerId="LiveId" clId="{9648C1F9-F510-4445-BB49-6174052917BD}" dt="2024-09-14T18:01:56.752" v="4257" actId="27636"/>
          <ac:spMkLst>
            <pc:docMk/>
            <pc:sldMk cId="611775336" sldId="258"/>
            <ac:spMk id="63" creationId="{831B3626-E1D2-42AE-AB45-94BC5112D8FC}"/>
          </ac:spMkLst>
        </pc:spChg>
        <pc:spChg chg="mod">
          <ac:chgData name="Divya Verma" userId="4213813d41acfd1e" providerId="LiveId" clId="{9648C1F9-F510-4445-BB49-6174052917BD}" dt="2024-09-14T17:55:45.021" v="4032" actId="20577"/>
          <ac:spMkLst>
            <pc:docMk/>
            <pc:sldMk cId="611775336" sldId="258"/>
            <ac:spMk id="64" creationId="{65AD76B6-01DC-462A-9FF0-16CC82FBDBE0}"/>
          </ac:spMkLst>
        </pc:spChg>
        <pc:spChg chg="mod">
          <ac:chgData name="Divya Verma" userId="4213813d41acfd1e" providerId="LiveId" clId="{9648C1F9-F510-4445-BB49-6174052917BD}" dt="2024-09-14T18:11:52.868" v="5052" actId="20577"/>
          <ac:spMkLst>
            <pc:docMk/>
            <pc:sldMk cId="611775336" sldId="258"/>
            <ac:spMk id="65" creationId="{270A850F-E957-43F7-B7FA-3CD874079131}"/>
          </ac:spMkLst>
        </pc:spChg>
        <pc:spChg chg="mod">
          <ac:chgData name="Divya Verma" userId="4213813d41acfd1e" providerId="LiveId" clId="{9648C1F9-F510-4445-BB49-6174052917BD}" dt="2024-09-14T18:07:01.248" v="4608" actId="20577"/>
          <ac:spMkLst>
            <pc:docMk/>
            <pc:sldMk cId="611775336" sldId="258"/>
            <ac:spMk id="66" creationId="{AFE31293-F021-441C-AC98-EE94A46A408D}"/>
          </ac:spMkLst>
        </pc:spChg>
        <pc:spChg chg="mod">
          <ac:chgData name="Divya Verma" userId="4213813d41acfd1e" providerId="LiveId" clId="{9648C1F9-F510-4445-BB49-6174052917BD}" dt="2024-09-14T18:05:14.274" v="4397" actId="20577"/>
          <ac:spMkLst>
            <pc:docMk/>
            <pc:sldMk cId="611775336" sldId="258"/>
            <ac:spMk id="67" creationId="{3705D4B7-D21E-458D-B289-A189923D7B3E}"/>
          </ac:spMkLst>
        </pc:spChg>
        <pc:picChg chg="mod modCrop">
          <ac:chgData name="Divya Verma" userId="4213813d41acfd1e" providerId="LiveId" clId="{9648C1F9-F510-4445-BB49-6174052917BD}" dt="2024-09-14T17:51:15.574" v="3997" actId="14100"/>
          <ac:picMkLst>
            <pc:docMk/>
            <pc:sldMk cId="611775336" sldId="258"/>
            <ac:picMk id="52" creationId="{2C10E818-8391-45ED-A8AC-28347E77C214}"/>
          </ac:picMkLst>
        </pc:picChg>
      </pc:sldChg>
      <pc:sldChg chg="delSp modSp mod">
        <pc:chgData name="Divya Verma" userId="4213813d41acfd1e" providerId="LiveId" clId="{9648C1F9-F510-4445-BB49-6174052917BD}" dt="2024-09-14T19:10:01.780" v="6083" actId="478"/>
        <pc:sldMkLst>
          <pc:docMk/>
          <pc:sldMk cId="414789630" sldId="259"/>
        </pc:sldMkLst>
        <pc:spChg chg="del mod">
          <ac:chgData name="Divya Verma" userId="4213813d41acfd1e" providerId="LiveId" clId="{9648C1F9-F510-4445-BB49-6174052917BD}" dt="2024-09-14T19:10:01.780" v="6083" actId="478"/>
          <ac:spMkLst>
            <pc:docMk/>
            <pc:sldMk cId="414789630" sldId="259"/>
            <ac:spMk id="3" creationId="{FA66E024-91A9-4157-B518-669C60D495B5}"/>
          </ac:spMkLst>
        </pc:spChg>
        <pc:spChg chg="mod">
          <ac:chgData name="Divya Verma" userId="4213813d41acfd1e" providerId="LiveId" clId="{9648C1F9-F510-4445-BB49-6174052917BD}" dt="2024-09-14T18:13:51.948" v="5186" actId="20577"/>
          <ac:spMkLst>
            <pc:docMk/>
            <pc:sldMk cId="414789630" sldId="259"/>
            <ac:spMk id="4" creationId="{D5B8CC62-3752-4A6C-9525-AFDDDAFE21EF}"/>
          </ac:spMkLst>
        </pc:spChg>
        <pc:spChg chg="mod">
          <ac:chgData name="Divya Verma" userId="4213813d41acfd1e" providerId="LiveId" clId="{9648C1F9-F510-4445-BB49-6174052917BD}" dt="2024-09-14T19:09:46.362" v="6078" actId="20577"/>
          <ac:spMkLst>
            <pc:docMk/>
            <pc:sldMk cId="414789630" sldId="259"/>
            <ac:spMk id="5" creationId="{C685F4B4-31EC-4AE6-A166-6FE4AD642C35}"/>
          </ac:spMkLst>
        </pc:spChg>
        <pc:spChg chg="mod">
          <ac:chgData name="Divya Verma" userId="4213813d41acfd1e" providerId="LiveId" clId="{9648C1F9-F510-4445-BB49-6174052917BD}" dt="2024-09-14T09:43:59.665" v="44"/>
          <ac:spMkLst>
            <pc:docMk/>
            <pc:sldMk cId="414789630" sldId="259"/>
            <ac:spMk id="22" creationId="{D8965C87-7536-4E22-B0DD-FE276F346FF8}"/>
          </ac:spMkLst>
        </pc:spChg>
        <pc:spChg chg="mod">
          <ac:chgData name="Divya Verma" userId="4213813d41acfd1e" providerId="LiveId" clId="{9648C1F9-F510-4445-BB49-6174052917BD}" dt="2024-09-14T09:43:59.665" v="44"/>
          <ac:spMkLst>
            <pc:docMk/>
            <pc:sldMk cId="414789630" sldId="259"/>
            <ac:spMk id="26" creationId="{549F87D0-5602-4BFC-ABEB-7C809A5CF62D}"/>
          </ac:spMkLst>
        </pc:spChg>
        <pc:spChg chg="mod">
          <ac:chgData name="Divya Verma" userId="4213813d41acfd1e" providerId="LiveId" clId="{9648C1F9-F510-4445-BB49-6174052917BD}" dt="2024-09-14T09:43:59.665" v="44"/>
          <ac:spMkLst>
            <pc:docMk/>
            <pc:sldMk cId="414789630" sldId="259"/>
            <ac:spMk id="27" creationId="{B27C4FF5-17CE-4A2F-A697-CF05BAABED57}"/>
          </ac:spMkLst>
        </pc:spChg>
        <pc:spChg chg="mod">
          <ac:chgData name="Divya Verma" userId="4213813d41acfd1e" providerId="LiveId" clId="{9648C1F9-F510-4445-BB49-6174052917BD}" dt="2024-09-14T18:13:48.501" v="5185" actId="115"/>
          <ac:spMkLst>
            <pc:docMk/>
            <pc:sldMk cId="414789630" sldId="259"/>
            <ac:spMk id="33" creationId="{4F4C28E4-6D60-402B-8F22-B1AED571D98D}"/>
          </ac:spMkLst>
        </pc:spChg>
        <pc:spChg chg="mod">
          <ac:chgData name="Divya Verma" userId="4213813d41acfd1e" providerId="LiveId" clId="{9648C1F9-F510-4445-BB49-6174052917BD}" dt="2024-09-14T09:43:59.665" v="44"/>
          <ac:spMkLst>
            <pc:docMk/>
            <pc:sldMk cId="414789630" sldId="259"/>
            <ac:spMk id="39" creationId="{FEC8BFBF-FB6C-40C7-9FB3-ACB390C4C6A9}"/>
          </ac:spMkLst>
        </pc:spChg>
        <pc:spChg chg="mod">
          <ac:chgData name="Divya Verma" userId="4213813d41acfd1e" providerId="LiveId" clId="{9648C1F9-F510-4445-BB49-6174052917BD}" dt="2024-09-14T09:43:59.665" v="44"/>
          <ac:spMkLst>
            <pc:docMk/>
            <pc:sldMk cId="414789630" sldId="259"/>
            <ac:spMk id="40" creationId="{693ECB3E-F948-4E10-8437-85C02E7E0978}"/>
          </ac:spMkLst>
        </pc:spChg>
      </pc:sldChg>
      <pc:sldChg chg="addSp delSp modSp mod">
        <pc:chgData name="Divya Verma" userId="4213813d41acfd1e" providerId="LiveId" clId="{9648C1F9-F510-4445-BB49-6174052917BD}" dt="2024-09-14T19:10:48.740" v="6105" actId="478"/>
        <pc:sldMkLst>
          <pc:docMk/>
          <pc:sldMk cId="2378828155" sldId="260"/>
        </pc:sldMkLst>
        <pc:spChg chg="del mod">
          <ac:chgData name="Divya Verma" userId="4213813d41acfd1e" providerId="LiveId" clId="{9648C1F9-F510-4445-BB49-6174052917BD}" dt="2024-09-14T19:10:45.014" v="6104" actId="478"/>
          <ac:spMkLst>
            <pc:docMk/>
            <pc:sldMk cId="2378828155" sldId="260"/>
            <ac:spMk id="2" creationId="{221E6D9A-B739-49DF-93EF-2B5504DA2324}"/>
          </ac:spMkLst>
        </pc:spChg>
        <pc:spChg chg="mod">
          <ac:chgData name="Divya Verma" userId="4213813d41acfd1e" providerId="LiveId" clId="{9648C1F9-F510-4445-BB49-6174052917BD}" dt="2024-09-14T18:14:14.737" v="5211" actId="20577"/>
          <ac:spMkLst>
            <pc:docMk/>
            <pc:sldMk cId="2378828155" sldId="260"/>
            <ac:spMk id="3" creationId="{45399F43-FDE4-4DE9-BE60-4A31652CD3A2}"/>
          </ac:spMkLst>
        </pc:spChg>
        <pc:spChg chg="del mod">
          <ac:chgData name="Divya Verma" userId="4213813d41acfd1e" providerId="LiveId" clId="{9648C1F9-F510-4445-BB49-6174052917BD}" dt="2024-09-14T19:10:48.740" v="6105" actId="478"/>
          <ac:spMkLst>
            <pc:docMk/>
            <pc:sldMk cId="2378828155" sldId="260"/>
            <ac:spMk id="4" creationId="{7DD08226-4335-4EA1-9B2D-CDE1FBD8D388}"/>
          </ac:spMkLst>
        </pc:spChg>
        <pc:spChg chg="add del mod">
          <ac:chgData name="Divya Verma" userId="4213813d41acfd1e" providerId="LiveId" clId="{9648C1F9-F510-4445-BB49-6174052917BD}" dt="2024-09-14T15:32:24.802" v="921" actId="21"/>
          <ac:spMkLst>
            <pc:docMk/>
            <pc:sldMk cId="2378828155" sldId="260"/>
            <ac:spMk id="6" creationId="{8F075A1F-6A0B-3E98-4033-4299F37981BA}"/>
          </ac:spMkLst>
        </pc:spChg>
        <pc:spChg chg="add del mod">
          <ac:chgData name="Divya Verma" userId="4213813d41acfd1e" providerId="LiveId" clId="{9648C1F9-F510-4445-BB49-6174052917BD}" dt="2024-09-14T15:32:57.821" v="928" actId="21"/>
          <ac:spMkLst>
            <pc:docMk/>
            <pc:sldMk cId="2378828155" sldId="260"/>
            <ac:spMk id="8" creationId="{183BE592-4F1D-5E13-63DB-CAE59522EBBD}"/>
          </ac:spMkLst>
        </pc:spChg>
        <pc:spChg chg="add del mod">
          <ac:chgData name="Divya Verma" userId="4213813d41acfd1e" providerId="LiveId" clId="{9648C1F9-F510-4445-BB49-6174052917BD}" dt="2024-09-14T15:34:08.702" v="988" actId="21"/>
          <ac:spMkLst>
            <pc:docMk/>
            <pc:sldMk cId="2378828155" sldId="260"/>
            <ac:spMk id="10" creationId="{38B478E7-4DB6-3D16-A73E-109977CDCF52}"/>
          </ac:spMkLst>
        </pc:spChg>
        <pc:spChg chg="add del mod">
          <ac:chgData name="Divya Verma" userId="4213813d41acfd1e" providerId="LiveId" clId="{9648C1F9-F510-4445-BB49-6174052917BD}" dt="2024-09-14T15:33:50.682" v="987" actId="21"/>
          <ac:spMkLst>
            <pc:docMk/>
            <pc:sldMk cId="2378828155" sldId="260"/>
            <ac:spMk id="12" creationId="{74340B97-8A33-0905-F136-074571ECF42B}"/>
          </ac:spMkLst>
        </pc:spChg>
        <pc:spChg chg="mod">
          <ac:chgData name="Divya Verma" userId="4213813d41acfd1e" providerId="LiveId" clId="{9648C1F9-F510-4445-BB49-6174052917BD}" dt="2024-09-14T15:51:49.515" v="1382" actId="1076"/>
          <ac:spMkLst>
            <pc:docMk/>
            <pc:sldMk cId="2378828155" sldId="260"/>
            <ac:spMk id="17" creationId="{7D1AD01D-1F03-4995-A821-FA842C4F9E7C}"/>
          </ac:spMkLst>
        </pc:spChg>
        <pc:spChg chg="mod">
          <ac:chgData name="Divya Verma" userId="4213813d41acfd1e" providerId="LiveId" clId="{9648C1F9-F510-4445-BB49-6174052917BD}" dt="2024-09-14T15:53:53.582" v="1393" actId="27636"/>
          <ac:spMkLst>
            <pc:docMk/>
            <pc:sldMk cId="2378828155" sldId="260"/>
            <ac:spMk id="19" creationId="{A301F0BB-3AE1-4877-8F78-D7F5AE48F810}"/>
          </ac:spMkLst>
        </pc:spChg>
        <pc:spChg chg="mod">
          <ac:chgData name="Divya Verma" userId="4213813d41acfd1e" providerId="LiveId" clId="{9648C1F9-F510-4445-BB49-6174052917BD}" dt="2024-09-14T15:39:12.719" v="1195" actId="12"/>
          <ac:spMkLst>
            <pc:docMk/>
            <pc:sldMk cId="2378828155" sldId="260"/>
            <ac:spMk id="20" creationId="{5F481192-C246-4A6A-8D3F-9EBF56786C13}"/>
          </ac:spMkLst>
        </pc:spChg>
        <pc:spChg chg="mod">
          <ac:chgData name="Divya Verma" userId="4213813d41acfd1e" providerId="LiveId" clId="{9648C1F9-F510-4445-BB49-6174052917BD}" dt="2024-09-14T15:51:19.722" v="1372" actId="255"/>
          <ac:spMkLst>
            <pc:docMk/>
            <pc:sldMk cId="2378828155" sldId="260"/>
            <ac:spMk id="21" creationId="{805BF1CD-2EC6-44F4-8AD8-25D9BD488B7A}"/>
          </ac:spMkLst>
        </pc:spChg>
        <pc:spChg chg="mod">
          <ac:chgData name="Divya Verma" userId="4213813d41acfd1e" providerId="LiveId" clId="{9648C1F9-F510-4445-BB49-6174052917BD}" dt="2024-09-14T15:51:09.891" v="1370" actId="14100"/>
          <ac:spMkLst>
            <pc:docMk/>
            <pc:sldMk cId="2378828155" sldId="260"/>
            <ac:spMk id="22" creationId="{842BC471-A2E1-4473-9B5A-6D7A21B6A881}"/>
          </ac:spMkLst>
        </pc:spChg>
        <pc:spChg chg="mod">
          <ac:chgData name="Divya Verma" userId="4213813d41acfd1e" providerId="LiveId" clId="{9648C1F9-F510-4445-BB49-6174052917BD}" dt="2024-09-14T15:51:59.633" v="1383" actId="115"/>
          <ac:spMkLst>
            <pc:docMk/>
            <pc:sldMk cId="2378828155" sldId="260"/>
            <ac:spMk id="23" creationId="{5DF31FE0-F56B-494E-A42E-D2A3B4A5BE01}"/>
          </ac:spMkLst>
        </pc:spChg>
        <pc:spChg chg="mod">
          <ac:chgData name="Divya Verma" userId="4213813d41acfd1e" providerId="LiveId" clId="{9648C1F9-F510-4445-BB49-6174052917BD}" dt="2024-09-14T15:52:19.051" v="1385" actId="255"/>
          <ac:spMkLst>
            <pc:docMk/>
            <pc:sldMk cId="2378828155" sldId="260"/>
            <ac:spMk id="24" creationId="{F59958C6-2B49-4E50-8050-97C6B6679AC1}"/>
          </ac:spMkLst>
        </pc:spChg>
        <pc:spChg chg="mod">
          <ac:chgData name="Divya Verma" userId="4213813d41acfd1e" providerId="LiveId" clId="{9648C1F9-F510-4445-BB49-6174052917BD}" dt="2024-09-14T15:53:59.792" v="1394" actId="115"/>
          <ac:spMkLst>
            <pc:docMk/>
            <pc:sldMk cId="2378828155" sldId="260"/>
            <ac:spMk id="25" creationId="{BAE2F608-914C-4C3C-93D9-10B4F89F1DF8}"/>
          </ac:spMkLst>
        </pc:spChg>
        <pc:spChg chg="mod">
          <ac:chgData name="Divya Verma" userId="4213813d41acfd1e" providerId="LiveId" clId="{9648C1F9-F510-4445-BB49-6174052917BD}" dt="2024-09-14T15:32:16.260" v="919" actId="20577"/>
          <ac:spMkLst>
            <pc:docMk/>
            <pc:sldMk cId="2378828155" sldId="260"/>
            <ac:spMk id="111" creationId="{CC9F3600-2711-4A49-8018-C4671B56159C}"/>
          </ac:spMkLst>
        </pc:spChg>
        <pc:picChg chg="del mod">
          <ac:chgData name="Divya Verma" userId="4213813d41acfd1e" providerId="LiveId" clId="{9648C1F9-F510-4445-BB49-6174052917BD}" dt="2024-09-14T15:32:19.988" v="920" actId="21"/>
          <ac:picMkLst>
            <pc:docMk/>
            <pc:sldMk cId="2378828155" sldId="260"/>
            <ac:picMk id="74" creationId="{96133EF6-E5B3-48D4-B125-3DB8418D5651}"/>
          </ac:picMkLst>
        </pc:picChg>
        <pc:picChg chg="del mod">
          <ac:chgData name="Divya Verma" userId="4213813d41acfd1e" providerId="LiveId" clId="{9648C1F9-F510-4445-BB49-6174052917BD}" dt="2024-09-14T15:32:44.735" v="927" actId="21"/>
          <ac:picMkLst>
            <pc:docMk/>
            <pc:sldMk cId="2378828155" sldId="260"/>
            <ac:picMk id="75" creationId="{5B57A567-220C-4397-939E-6693826CCA7A}"/>
          </ac:picMkLst>
        </pc:picChg>
        <pc:picChg chg="del mod">
          <ac:chgData name="Divya Verma" userId="4213813d41acfd1e" providerId="LiveId" clId="{9648C1F9-F510-4445-BB49-6174052917BD}" dt="2024-09-14T15:33:46.825" v="986" actId="21"/>
          <ac:picMkLst>
            <pc:docMk/>
            <pc:sldMk cId="2378828155" sldId="260"/>
            <ac:picMk id="76" creationId="{0FA7962C-3AAE-40F0-8FDE-2ADF2BAC0318}"/>
          </ac:picMkLst>
        </pc:picChg>
        <pc:picChg chg="del mod">
          <ac:chgData name="Divya Verma" userId="4213813d41acfd1e" providerId="LiveId" clId="{9648C1F9-F510-4445-BB49-6174052917BD}" dt="2024-09-14T15:33:41.289" v="985" actId="21"/>
          <ac:picMkLst>
            <pc:docMk/>
            <pc:sldMk cId="2378828155" sldId="260"/>
            <ac:picMk id="77" creationId="{D1E6E4D0-906D-4B29-A5A3-EDBA9E13B7A7}"/>
          </ac:picMkLst>
        </pc:picChg>
      </pc:sldChg>
      <pc:sldChg chg="modSp mod ord">
        <pc:chgData name="Divya Verma" userId="4213813d41acfd1e" providerId="LiveId" clId="{9648C1F9-F510-4445-BB49-6174052917BD}" dt="2024-09-14T19:09:03.949" v="6070" actId="20577"/>
        <pc:sldMkLst>
          <pc:docMk/>
          <pc:sldMk cId="2093948892" sldId="262"/>
        </pc:sldMkLst>
        <pc:spChg chg="mod">
          <ac:chgData name="Divya Verma" userId="4213813d41acfd1e" providerId="LiveId" clId="{9648C1F9-F510-4445-BB49-6174052917BD}" dt="2024-09-14T19:09:03.949" v="6070" actId="20577"/>
          <ac:spMkLst>
            <pc:docMk/>
            <pc:sldMk cId="2093948892" sldId="262"/>
            <ac:spMk id="7" creationId="{7A8DDD42-D29D-4ECB-A465-13EFA049E83C}"/>
          </ac:spMkLst>
        </pc:spChg>
        <pc:picChg chg="mod">
          <ac:chgData name="Divya Verma" userId="4213813d41acfd1e" providerId="LiveId" clId="{9648C1F9-F510-4445-BB49-6174052917BD}" dt="2024-09-14T09:43:59.665" v="44"/>
          <ac:picMkLst>
            <pc:docMk/>
            <pc:sldMk cId="2093948892" sldId="262"/>
            <ac:picMk id="27" creationId="{99832064-71DC-4D4A-BF64-B140BE0DBC62}"/>
          </ac:picMkLst>
        </pc:picChg>
      </pc:sldChg>
      <pc:sldChg chg="modSp mod">
        <pc:chgData name="Divya Verma" userId="4213813d41acfd1e" providerId="LiveId" clId="{9648C1F9-F510-4445-BB49-6174052917BD}" dt="2024-09-14T19:21:37.614" v="6388" actId="207"/>
        <pc:sldMkLst>
          <pc:docMk/>
          <pc:sldMk cId="3678690325" sldId="263"/>
        </pc:sldMkLst>
        <pc:spChg chg="mod">
          <ac:chgData name="Divya Verma" userId="4213813d41acfd1e" providerId="LiveId" clId="{9648C1F9-F510-4445-BB49-6174052917BD}" dt="2024-09-14T18:55:03.997" v="5997" actId="20577"/>
          <ac:spMkLst>
            <pc:docMk/>
            <pc:sldMk cId="3678690325" sldId="263"/>
            <ac:spMk id="4" creationId="{5F545101-439C-477B-AE6C-F073A8313C33}"/>
          </ac:spMkLst>
        </pc:spChg>
        <pc:spChg chg="mod">
          <ac:chgData name="Divya Verma" userId="4213813d41acfd1e" providerId="LiveId" clId="{9648C1F9-F510-4445-BB49-6174052917BD}" dt="2024-09-14T18:15:51.835" v="5299" actId="20577"/>
          <ac:spMkLst>
            <pc:docMk/>
            <pc:sldMk cId="3678690325" sldId="263"/>
            <ac:spMk id="5" creationId="{01F11018-5D1E-4F5A-A676-EDD8442B3CB4}"/>
          </ac:spMkLst>
        </pc:spChg>
        <pc:spChg chg="mod">
          <ac:chgData name="Divya Verma" userId="4213813d41acfd1e" providerId="LiveId" clId="{9648C1F9-F510-4445-BB49-6174052917BD}" dt="2024-09-14T18:55:08.416" v="6001" actId="20577"/>
          <ac:spMkLst>
            <pc:docMk/>
            <pc:sldMk cId="3678690325" sldId="263"/>
            <ac:spMk id="6" creationId="{3ECA4FBE-BC87-4AB1-BD16-CAF99641A1B5}"/>
          </ac:spMkLst>
        </pc:spChg>
        <pc:spChg chg="mod">
          <ac:chgData name="Divya Verma" userId="4213813d41acfd1e" providerId="LiveId" clId="{9648C1F9-F510-4445-BB49-6174052917BD}" dt="2024-09-14T16:33:19.258" v="2699" actId="207"/>
          <ac:spMkLst>
            <pc:docMk/>
            <pc:sldMk cId="3678690325" sldId="263"/>
            <ac:spMk id="13" creationId="{D1E74F73-E009-4956-9E74-742C1038F57A}"/>
          </ac:spMkLst>
        </pc:spChg>
        <pc:spChg chg="mod">
          <ac:chgData name="Divya Verma" userId="4213813d41acfd1e" providerId="LiveId" clId="{9648C1F9-F510-4445-BB49-6174052917BD}" dt="2024-09-14T16:35:32.790" v="2826" actId="20577"/>
          <ac:spMkLst>
            <pc:docMk/>
            <pc:sldMk cId="3678690325" sldId="263"/>
            <ac:spMk id="15" creationId="{28BBCDDB-C7C0-4CA5-AA45-222EBE63B6C3}"/>
          </ac:spMkLst>
        </pc:spChg>
        <pc:spChg chg="mod">
          <ac:chgData name="Divya Verma" userId="4213813d41acfd1e" providerId="LiveId" clId="{9648C1F9-F510-4445-BB49-6174052917BD}" dt="2024-09-14T16:36:43.136" v="2872" actId="20577"/>
          <ac:spMkLst>
            <pc:docMk/>
            <pc:sldMk cId="3678690325" sldId="263"/>
            <ac:spMk id="17" creationId="{6D1B74B2-695A-4FED-8B66-D854AA9FF005}"/>
          </ac:spMkLst>
        </pc:spChg>
        <pc:spChg chg="mod">
          <ac:chgData name="Divya Verma" userId="4213813d41acfd1e" providerId="LiveId" clId="{9648C1F9-F510-4445-BB49-6174052917BD}" dt="2024-09-14T19:21:05.809" v="6387" actId="20577"/>
          <ac:spMkLst>
            <pc:docMk/>
            <pc:sldMk cId="3678690325" sldId="263"/>
            <ac:spMk id="23" creationId="{8A0965D6-0D20-40A0-8897-EDF8A7A464C5}"/>
          </ac:spMkLst>
        </pc:spChg>
        <pc:spChg chg="mod">
          <ac:chgData name="Divya Verma" userId="4213813d41acfd1e" providerId="LiveId" clId="{9648C1F9-F510-4445-BB49-6174052917BD}" dt="2024-09-14T19:21:37.614" v="6388" actId="207"/>
          <ac:spMkLst>
            <pc:docMk/>
            <pc:sldMk cId="3678690325" sldId="263"/>
            <ac:spMk id="30" creationId="{BAD5E990-59DB-44C5-B716-B0352D75353A}"/>
          </ac:spMkLst>
        </pc:spChg>
        <pc:spChg chg="mod">
          <ac:chgData name="Divya Verma" userId="4213813d41acfd1e" providerId="LiveId" clId="{9648C1F9-F510-4445-BB49-6174052917BD}" dt="2024-09-14T16:43:52.598" v="3212" actId="207"/>
          <ac:spMkLst>
            <pc:docMk/>
            <pc:sldMk cId="3678690325" sldId="263"/>
            <ac:spMk id="31" creationId="{AC22CBC4-517B-4095-8962-C489045E3C67}"/>
          </ac:spMkLst>
        </pc:spChg>
        <pc:spChg chg="mod">
          <ac:chgData name="Divya Verma" userId="4213813d41acfd1e" providerId="LiveId" clId="{9648C1F9-F510-4445-BB49-6174052917BD}" dt="2024-09-14T16:44:02.549" v="3213" actId="207"/>
          <ac:spMkLst>
            <pc:docMk/>
            <pc:sldMk cId="3678690325" sldId="263"/>
            <ac:spMk id="32" creationId="{949FAB0A-4907-445D-8D12-8F4584E25E5F}"/>
          </ac:spMkLst>
        </pc:spChg>
        <pc:picChg chg="mod modCrop">
          <ac:chgData name="Divya Verma" userId="4213813d41acfd1e" providerId="LiveId" clId="{9648C1F9-F510-4445-BB49-6174052917BD}" dt="2024-09-14T17:21:10.228" v="3260" actId="18131"/>
          <ac:picMkLst>
            <pc:docMk/>
            <pc:sldMk cId="3678690325" sldId="263"/>
            <ac:picMk id="19" creationId="{AACEA9E5-C8FF-4080-B2EE-93C3DA6E6851}"/>
          </ac:picMkLst>
        </pc:picChg>
      </pc:sldChg>
      <pc:sldChg chg="delSp modSp mod ord">
        <pc:chgData name="Divya Verma" userId="4213813d41acfd1e" providerId="LiveId" clId="{9648C1F9-F510-4445-BB49-6174052917BD}" dt="2024-09-14T19:10:58.192" v="6107" actId="478"/>
        <pc:sldMkLst>
          <pc:docMk/>
          <pc:sldMk cId="3094425145" sldId="264"/>
        </pc:sldMkLst>
        <pc:spChg chg="mod">
          <ac:chgData name="Divya Verma" userId="4213813d41acfd1e" providerId="LiveId" clId="{9648C1F9-F510-4445-BB49-6174052917BD}" dt="2024-09-14T15:57:01.329" v="1456" actId="20577"/>
          <ac:spMkLst>
            <pc:docMk/>
            <pc:sldMk cId="3094425145" sldId="264"/>
            <ac:spMk id="4" creationId="{2BE9939B-FA21-4FA1-A5DB-10BED2CBB0F7}"/>
          </ac:spMkLst>
        </pc:spChg>
        <pc:spChg chg="mod">
          <ac:chgData name="Divya Verma" userId="4213813d41acfd1e" providerId="LiveId" clId="{9648C1F9-F510-4445-BB49-6174052917BD}" dt="2024-09-14T15:58:22.173" v="1530" actId="122"/>
          <ac:spMkLst>
            <pc:docMk/>
            <pc:sldMk cId="3094425145" sldId="264"/>
            <ac:spMk id="5" creationId="{1622F212-1398-4A65-88AF-8CF7AA202C16}"/>
          </ac:spMkLst>
        </pc:spChg>
        <pc:spChg chg="mod">
          <ac:chgData name="Divya Verma" userId="4213813d41acfd1e" providerId="LiveId" clId="{9648C1F9-F510-4445-BB49-6174052917BD}" dt="2024-09-14T15:59:31.062" v="1639" actId="20577"/>
          <ac:spMkLst>
            <pc:docMk/>
            <pc:sldMk cId="3094425145" sldId="264"/>
            <ac:spMk id="6" creationId="{DB6DFCE7-1E3B-4E8A-8EE5-65C858B45D3D}"/>
          </ac:spMkLst>
        </pc:spChg>
        <pc:spChg chg="mod">
          <ac:chgData name="Divya Verma" userId="4213813d41acfd1e" providerId="LiveId" clId="{9648C1F9-F510-4445-BB49-6174052917BD}" dt="2024-09-14T16:00:39.674" v="1720" actId="20577"/>
          <ac:spMkLst>
            <pc:docMk/>
            <pc:sldMk cId="3094425145" sldId="264"/>
            <ac:spMk id="7" creationId="{96A87E01-FC7F-44D2-A33A-093F69E616A1}"/>
          </ac:spMkLst>
        </pc:spChg>
        <pc:spChg chg="mod">
          <ac:chgData name="Divya Verma" userId="4213813d41acfd1e" providerId="LiveId" clId="{9648C1F9-F510-4445-BB49-6174052917BD}" dt="2024-09-14T15:58:09.432" v="1528" actId="20577"/>
          <ac:spMkLst>
            <pc:docMk/>
            <pc:sldMk cId="3094425145" sldId="264"/>
            <ac:spMk id="8" creationId="{1D0370D4-F190-42D8-9B6E-CD2F019E9759}"/>
          </ac:spMkLst>
        </pc:spChg>
        <pc:spChg chg="mod">
          <ac:chgData name="Divya Verma" userId="4213813d41acfd1e" providerId="LiveId" clId="{9648C1F9-F510-4445-BB49-6174052917BD}" dt="2024-09-14T16:00:00.803" v="1662" actId="20577"/>
          <ac:spMkLst>
            <pc:docMk/>
            <pc:sldMk cId="3094425145" sldId="264"/>
            <ac:spMk id="9" creationId="{54617D84-E4AF-4684-828C-7122D1E9D012}"/>
          </ac:spMkLst>
        </pc:spChg>
        <pc:spChg chg="del mod">
          <ac:chgData name="Divya Verma" userId="4213813d41acfd1e" providerId="LiveId" clId="{9648C1F9-F510-4445-BB49-6174052917BD}" dt="2024-09-14T19:10:55.558" v="6106" actId="478"/>
          <ac:spMkLst>
            <pc:docMk/>
            <pc:sldMk cId="3094425145" sldId="264"/>
            <ac:spMk id="11" creationId="{7032CAE6-162A-406E-ADF7-B962187DD4EB}"/>
          </ac:spMkLst>
        </pc:spChg>
        <pc:spChg chg="mod">
          <ac:chgData name="Divya Verma" userId="4213813d41acfd1e" providerId="LiveId" clId="{9648C1F9-F510-4445-BB49-6174052917BD}" dt="2024-09-14T18:14:33.288" v="5235" actId="20577"/>
          <ac:spMkLst>
            <pc:docMk/>
            <pc:sldMk cId="3094425145" sldId="264"/>
            <ac:spMk id="12" creationId="{BCE635D0-1405-4769-AE67-756AE3CA6E85}"/>
          </ac:spMkLst>
        </pc:spChg>
        <pc:spChg chg="del mod">
          <ac:chgData name="Divya Verma" userId="4213813d41acfd1e" providerId="LiveId" clId="{9648C1F9-F510-4445-BB49-6174052917BD}" dt="2024-09-14T19:10:58.192" v="6107" actId="478"/>
          <ac:spMkLst>
            <pc:docMk/>
            <pc:sldMk cId="3094425145" sldId="264"/>
            <ac:spMk id="13" creationId="{0CCE5032-D1E3-4E38-B2FF-0C381B149812}"/>
          </ac:spMkLst>
        </pc:spChg>
        <pc:spChg chg="mod">
          <ac:chgData name="Divya Verma" userId="4213813d41acfd1e" providerId="LiveId" clId="{9648C1F9-F510-4445-BB49-6174052917BD}" dt="2024-09-14T18:14:38.140" v="5236" actId="115"/>
          <ac:spMkLst>
            <pc:docMk/>
            <pc:sldMk cId="3094425145" sldId="264"/>
            <ac:spMk id="43" creationId="{F5B4A0FC-ADD0-4E64-B8C2-69CCEE2F5AF6}"/>
          </ac:spMkLst>
        </pc:spChg>
      </pc:sldChg>
      <pc:sldChg chg="modSp del">
        <pc:chgData name="Divya Verma" userId="4213813d41acfd1e" providerId="LiveId" clId="{9648C1F9-F510-4445-BB49-6174052917BD}" dt="2024-09-14T16:44:37.706" v="3216" actId="2696"/>
        <pc:sldMkLst>
          <pc:docMk/>
          <pc:sldMk cId="1057146124" sldId="265"/>
        </pc:sldMkLst>
        <pc:spChg chg="mod">
          <ac:chgData name="Divya Verma" userId="4213813d41acfd1e" providerId="LiveId" clId="{9648C1F9-F510-4445-BB49-6174052917BD}" dt="2024-09-14T09:43:59.665" v="44"/>
          <ac:spMkLst>
            <pc:docMk/>
            <pc:sldMk cId="1057146124" sldId="265"/>
            <ac:spMk id="16" creationId="{84AAE549-3A78-4243-8999-CEED726047F1}"/>
          </ac:spMkLst>
        </pc:spChg>
        <pc:spChg chg="mod">
          <ac:chgData name="Divya Verma" userId="4213813d41acfd1e" providerId="LiveId" clId="{9648C1F9-F510-4445-BB49-6174052917BD}" dt="2024-09-14T09:43:59.665" v="44"/>
          <ac:spMkLst>
            <pc:docMk/>
            <pc:sldMk cId="1057146124" sldId="265"/>
            <ac:spMk id="22" creationId="{D64EE55A-A02F-4EE4-83F2-B097394D38E7}"/>
          </ac:spMkLst>
        </pc:spChg>
        <pc:spChg chg="mod">
          <ac:chgData name="Divya Verma" userId="4213813d41acfd1e" providerId="LiveId" clId="{9648C1F9-F510-4445-BB49-6174052917BD}" dt="2024-09-14T09:43:59.665" v="44"/>
          <ac:spMkLst>
            <pc:docMk/>
            <pc:sldMk cId="1057146124" sldId="265"/>
            <ac:spMk id="23" creationId="{B2BFF67E-8392-4EB4-955D-C2398929F2FE}"/>
          </ac:spMkLst>
        </pc:spChg>
        <pc:spChg chg="mod">
          <ac:chgData name="Divya Verma" userId="4213813d41acfd1e" providerId="LiveId" clId="{9648C1F9-F510-4445-BB49-6174052917BD}" dt="2024-09-14T09:43:59.665" v="44"/>
          <ac:spMkLst>
            <pc:docMk/>
            <pc:sldMk cId="1057146124" sldId="265"/>
            <ac:spMk id="24" creationId="{7D7968E9-F35F-467A-AB25-FA51494F3B69}"/>
          </ac:spMkLst>
        </pc:spChg>
        <pc:spChg chg="mod">
          <ac:chgData name="Divya Verma" userId="4213813d41acfd1e" providerId="LiveId" clId="{9648C1F9-F510-4445-BB49-6174052917BD}" dt="2024-09-14T09:43:59.665" v="44"/>
          <ac:spMkLst>
            <pc:docMk/>
            <pc:sldMk cId="1057146124" sldId="265"/>
            <ac:spMk id="40" creationId="{FA396DB9-CA31-422D-91CF-362B933EE036}"/>
          </ac:spMkLst>
        </pc:spChg>
        <pc:spChg chg="mod">
          <ac:chgData name="Divya Verma" userId="4213813d41acfd1e" providerId="LiveId" clId="{9648C1F9-F510-4445-BB49-6174052917BD}" dt="2024-09-14T09:43:59.665" v="44"/>
          <ac:spMkLst>
            <pc:docMk/>
            <pc:sldMk cId="1057146124" sldId="265"/>
            <ac:spMk id="41" creationId="{AB1F0844-6AE3-4B7A-B203-EFD1F867441B}"/>
          </ac:spMkLst>
        </pc:spChg>
        <pc:spChg chg="mod">
          <ac:chgData name="Divya Verma" userId="4213813d41acfd1e" providerId="LiveId" clId="{9648C1F9-F510-4445-BB49-6174052917BD}" dt="2024-09-14T09:43:59.665" v="44"/>
          <ac:spMkLst>
            <pc:docMk/>
            <pc:sldMk cId="1057146124" sldId="265"/>
            <ac:spMk id="47" creationId="{B8AD9710-779D-4FA0-81DF-0F195591C782}"/>
          </ac:spMkLst>
        </pc:spChg>
        <pc:spChg chg="mod">
          <ac:chgData name="Divya Verma" userId="4213813d41acfd1e" providerId="LiveId" clId="{9648C1F9-F510-4445-BB49-6174052917BD}" dt="2024-09-14T09:43:59.665" v="44"/>
          <ac:spMkLst>
            <pc:docMk/>
            <pc:sldMk cId="1057146124" sldId="265"/>
            <ac:spMk id="170" creationId="{858C6970-5076-4B31-AADB-4CB24661C0FA}"/>
          </ac:spMkLst>
        </pc:spChg>
        <pc:spChg chg="mod">
          <ac:chgData name="Divya Verma" userId="4213813d41acfd1e" providerId="LiveId" clId="{9648C1F9-F510-4445-BB49-6174052917BD}" dt="2024-09-14T09:43:59.665" v="44"/>
          <ac:spMkLst>
            <pc:docMk/>
            <pc:sldMk cId="1057146124" sldId="265"/>
            <ac:spMk id="171" creationId="{FDE9816E-A3F9-4549-81DC-88BE9CBAA4CC}"/>
          </ac:spMkLst>
        </pc:spChg>
        <pc:spChg chg="mod">
          <ac:chgData name="Divya Verma" userId="4213813d41acfd1e" providerId="LiveId" clId="{9648C1F9-F510-4445-BB49-6174052917BD}" dt="2024-09-14T09:43:59.665" v="44"/>
          <ac:spMkLst>
            <pc:docMk/>
            <pc:sldMk cId="1057146124" sldId="265"/>
            <ac:spMk id="172" creationId="{2576CD69-64FC-4255-8218-68471660CF11}"/>
          </ac:spMkLst>
        </pc:spChg>
        <pc:picChg chg="mod">
          <ac:chgData name="Divya Verma" userId="4213813d41acfd1e" providerId="LiveId" clId="{9648C1F9-F510-4445-BB49-6174052917BD}" dt="2024-09-14T09:43:59.665" v="44"/>
          <ac:picMkLst>
            <pc:docMk/>
            <pc:sldMk cId="1057146124" sldId="265"/>
            <ac:picMk id="333" creationId="{FD4B28D9-9B79-4001-A067-E63416BC8F0E}"/>
          </ac:picMkLst>
        </pc:picChg>
      </pc:sldChg>
      <pc:sldChg chg="addSp delSp modSp mod ord">
        <pc:chgData name="Divya Verma" userId="4213813d41acfd1e" providerId="LiveId" clId="{9648C1F9-F510-4445-BB49-6174052917BD}" dt="2024-09-14T19:20:12.221" v="6380" actId="20577"/>
        <pc:sldMkLst>
          <pc:docMk/>
          <pc:sldMk cId="3324314209" sldId="266"/>
        </pc:sldMkLst>
        <pc:spChg chg="add mod">
          <ac:chgData name="Divya Verma" userId="4213813d41acfd1e" providerId="LiveId" clId="{9648C1F9-F510-4445-BB49-6174052917BD}" dt="2024-09-14T19:20:12.221" v="6380" actId="20577"/>
          <ac:spMkLst>
            <pc:docMk/>
            <pc:sldMk cId="3324314209" sldId="266"/>
            <ac:spMk id="3" creationId="{E7A0911D-C3AE-C33B-3249-840474677D65}"/>
          </ac:spMkLst>
        </pc:spChg>
        <pc:spChg chg="mod">
          <ac:chgData name="Divya Verma" userId="4213813d41acfd1e" providerId="LiveId" clId="{9648C1F9-F510-4445-BB49-6174052917BD}" dt="2024-09-14T19:11:27.436" v="6127" actId="20577"/>
          <ac:spMkLst>
            <pc:docMk/>
            <pc:sldMk cId="3324314209" sldId="266"/>
            <ac:spMk id="7" creationId="{3D9AFBC0-99E5-4C3F-8409-A641E297418A}"/>
          </ac:spMkLst>
        </pc:spChg>
        <pc:spChg chg="mod">
          <ac:chgData name="Divya Verma" userId="4213813d41acfd1e" providerId="LiveId" clId="{9648C1F9-F510-4445-BB49-6174052917BD}" dt="2024-09-14T18:15:27.110" v="5278" actId="20577"/>
          <ac:spMkLst>
            <pc:docMk/>
            <pc:sldMk cId="3324314209" sldId="266"/>
            <ac:spMk id="8" creationId="{B3F23CBB-E21B-4E15-921E-9BC34BB9B166}"/>
          </ac:spMkLst>
        </pc:spChg>
        <pc:spChg chg="del mod">
          <ac:chgData name="Divya Verma" userId="4213813d41acfd1e" providerId="LiveId" clId="{9648C1F9-F510-4445-BB49-6174052917BD}" dt="2024-09-14T19:11:58.710" v="6130" actId="478"/>
          <ac:spMkLst>
            <pc:docMk/>
            <pc:sldMk cId="3324314209" sldId="266"/>
            <ac:spMk id="9" creationId="{63041A03-33F0-43A6-BDAF-8C84F811307E}"/>
          </ac:spMkLst>
        </pc:spChg>
        <pc:spChg chg="mod">
          <ac:chgData name="Divya Verma" userId="4213813d41acfd1e" providerId="LiveId" clId="{9648C1F9-F510-4445-BB49-6174052917BD}" dt="2024-09-14T19:12:44.474" v="6134" actId="14100"/>
          <ac:spMkLst>
            <pc:docMk/>
            <pc:sldMk cId="3324314209" sldId="266"/>
            <ac:spMk id="15" creationId="{1A351523-BE9E-4047-8916-20F1F4A9FB16}"/>
          </ac:spMkLst>
        </pc:spChg>
        <pc:spChg chg="del mod">
          <ac:chgData name="Divya Verma" userId="4213813d41acfd1e" providerId="LiveId" clId="{9648C1F9-F510-4445-BB49-6174052917BD}" dt="2024-09-14T16:11:04.089" v="1893" actId="478"/>
          <ac:spMkLst>
            <pc:docMk/>
            <pc:sldMk cId="3324314209" sldId="266"/>
            <ac:spMk id="60" creationId="{999D91A5-2E97-401C-8485-4C6A03228C0C}"/>
          </ac:spMkLst>
        </pc:spChg>
        <pc:spChg chg="mod">
          <ac:chgData name="Divya Verma" userId="4213813d41acfd1e" providerId="LiveId" clId="{9648C1F9-F510-4445-BB49-6174052917BD}" dt="2024-09-14T19:15:34.238" v="6211" actId="20577"/>
          <ac:spMkLst>
            <pc:docMk/>
            <pc:sldMk cId="3324314209" sldId="266"/>
            <ac:spMk id="61" creationId="{182CD3FA-FD64-4651-A9ED-984F79C86FEE}"/>
          </ac:spMkLst>
        </pc:spChg>
        <pc:spChg chg="mod">
          <ac:chgData name="Divya Verma" userId="4213813d41acfd1e" providerId="LiveId" clId="{9648C1F9-F510-4445-BB49-6174052917BD}" dt="2024-09-14T19:15:27.015" v="6183" actId="20577"/>
          <ac:spMkLst>
            <pc:docMk/>
            <pc:sldMk cId="3324314209" sldId="266"/>
            <ac:spMk id="62" creationId="{A7D48779-F2E1-4699-AD47-17420A5B31B9}"/>
          </ac:spMkLst>
        </pc:spChg>
        <pc:spChg chg="mod">
          <ac:chgData name="Divya Verma" userId="4213813d41acfd1e" providerId="LiveId" clId="{9648C1F9-F510-4445-BB49-6174052917BD}" dt="2024-09-14T19:19:34.305" v="6371" actId="20577"/>
          <ac:spMkLst>
            <pc:docMk/>
            <pc:sldMk cId="3324314209" sldId="266"/>
            <ac:spMk id="63" creationId="{0748B9A3-70BE-4930-994F-00EFCDA51C5E}"/>
          </ac:spMkLst>
        </pc:spChg>
        <pc:graphicFrameChg chg="add del modGraphic">
          <ac:chgData name="Divya Verma" userId="4213813d41acfd1e" providerId="LiveId" clId="{9648C1F9-F510-4445-BB49-6174052917BD}" dt="2024-09-14T16:16:02.575" v="2071" actId="21"/>
          <ac:graphicFrameMkLst>
            <pc:docMk/>
            <pc:sldMk cId="3324314209" sldId="266"/>
            <ac:graphicFrameMk id="5" creationId="{6F8D53E8-5B52-49D4-618F-57E5F012866F}"/>
          </ac:graphicFrameMkLst>
        </pc:graphicFrameChg>
        <pc:picChg chg="mod">
          <ac:chgData name="Divya Verma" userId="4213813d41acfd1e" providerId="LiveId" clId="{9648C1F9-F510-4445-BB49-6174052917BD}" dt="2024-09-14T09:43:59.665" v="44"/>
          <ac:picMkLst>
            <pc:docMk/>
            <pc:sldMk cId="3324314209" sldId="266"/>
            <ac:picMk id="65" creationId="{B600DB70-7F2F-494E-82AC-37DB9BB59802}"/>
          </ac:picMkLst>
        </pc:picChg>
      </pc:sldChg>
      <pc:sldChg chg="modSp del">
        <pc:chgData name="Divya Verma" userId="4213813d41acfd1e" providerId="LiveId" clId="{9648C1F9-F510-4445-BB49-6174052917BD}" dt="2024-09-14T16:44:49.220" v="3217" actId="2696"/>
        <pc:sldMkLst>
          <pc:docMk/>
          <pc:sldMk cId="2372535189" sldId="267"/>
        </pc:sldMkLst>
        <pc:spChg chg="mod">
          <ac:chgData name="Divya Verma" userId="4213813d41acfd1e" providerId="LiveId" clId="{9648C1F9-F510-4445-BB49-6174052917BD}" dt="2024-09-14T09:43:59.665" v="44"/>
          <ac:spMkLst>
            <pc:docMk/>
            <pc:sldMk cId="2372535189" sldId="267"/>
            <ac:spMk id="5" creationId="{53BDE099-31E6-4A2D-AF0B-EAE4AB8B9737}"/>
          </ac:spMkLst>
        </pc:spChg>
        <pc:spChg chg="mod">
          <ac:chgData name="Divya Verma" userId="4213813d41acfd1e" providerId="LiveId" clId="{9648C1F9-F510-4445-BB49-6174052917BD}" dt="2024-09-14T09:43:59.665" v="44"/>
          <ac:spMkLst>
            <pc:docMk/>
            <pc:sldMk cId="2372535189" sldId="267"/>
            <ac:spMk id="6" creationId="{F4DB775F-7CF7-4E61-9E5F-87B4AB127542}"/>
          </ac:spMkLst>
        </pc:spChg>
        <pc:spChg chg="mod">
          <ac:chgData name="Divya Verma" userId="4213813d41acfd1e" providerId="LiveId" clId="{9648C1F9-F510-4445-BB49-6174052917BD}" dt="2024-09-14T09:43:59.665" v="44"/>
          <ac:spMkLst>
            <pc:docMk/>
            <pc:sldMk cId="2372535189" sldId="267"/>
            <ac:spMk id="13" creationId="{D68FEEAD-9F82-4D26-A696-EF776869AA98}"/>
          </ac:spMkLst>
        </pc:spChg>
        <pc:spChg chg="mod">
          <ac:chgData name="Divya Verma" userId="4213813d41acfd1e" providerId="LiveId" clId="{9648C1F9-F510-4445-BB49-6174052917BD}" dt="2024-09-14T09:43:59.665" v="44"/>
          <ac:spMkLst>
            <pc:docMk/>
            <pc:sldMk cId="2372535189" sldId="267"/>
            <ac:spMk id="19" creationId="{2AF1C9F2-F99F-4977-90E2-7421C5EFCC68}"/>
          </ac:spMkLst>
        </pc:spChg>
        <pc:spChg chg="mod">
          <ac:chgData name="Divya Verma" userId="4213813d41acfd1e" providerId="LiveId" clId="{9648C1F9-F510-4445-BB49-6174052917BD}" dt="2024-09-14T09:43:59.665" v="44"/>
          <ac:spMkLst>
            <pc:docMk/>
            <pc:sldMk cId="2372535189" sldId="267"/>
            <ac:spMk id="20" creationId="{8F832CF7-7607-44FA-A6F6-3FF361BC8C54}"/>
          </ac:spMkLst>
        </pc:spChg>
        <pc:spChg chg="mod">
          <ac:chgData name="Divya Verma" userId="4213813d41acfd1e" providerId="LiveId" clId="{9648C1F9-F510-4445-BB49-6174052917BD}" dt="2024-09-14T09:43:59.665" v="44"/>
          <ac:spMkLst>
            <pc:docMk/>
            <pc:sldMk cId="2372535189" sldId="267"/>
            <ac:spMk id="21" creationId="{D4E46C20-29A2-437D-B6AF-FD40CF856903}"/>
          </ac:spMkLst>
        </pc:spChg>
        <pc:spChg chg="mod">
          <ac:chgData name="Divya Verma" userId="4213813d41acfd1e" providerId="LiveId" clId="{9648C1F9-F510-4445-BB49-6174052917BD}" dt="2024-09-14T09:43:59.665" v="44"/>
          <ac:spMkLst>
            <pc:docMk/>
            <pc:sldMk cId="2372535189" sldId="267"/>
            <ac:spMk id="22" creationId="{6C930D17-61AE-4FD7-9538-B1BFE93992E4}"/>
          </ac:spMkLst>
        </pc:spChg>
        <pc:spChg chg="mod">
          <ac:chgData name="Divya Verma" userId="4213813d41acfd1e" providerId="LiveId" clId="{9648C1F9-F510-4445-BB49-6174052917BD}" dt="2024-09-14T09:43:59.665" v="44"/>
          <ac:spMkLst>
            <pc:docMk/>
            <pc:sldMk cId="2372535189" sldId="267"/>
            <ac:spMk id="23" creationId="{DE6D523F-7738-4D52-A95F-0C60A7A17AD9}"/>
          </ac:spMkLst>
        </pc:spChg>
        <pc:spChg chg="mod">
          <ac:chgData name="Divya Verma" userId="4213813d41acfd1e" providerId="LiveId" clId="{9648C1F9-F510-4445-BB49-6174052917BD}" dt="2024-09-14T09:43:59.665" v="44"/>
          <ac:spMkLst>
            <pc:docMk/>
            <pc:sldMk cId="2372535189" sldId="267"/>
            <ac:spMk id="24" creationId="{46798448-F046-4A21-A5BD-552B9ED2C553}"/>
          </ac:spMkLst>
        </pc:spChg>
        <pc:spChg chg="mod">
          <ac:chgData name="Divya Verma" userId="4213813d41acfd1e" providerId="LiveId" clId="{9648C1F9-F510-4445-BB49-6174052917BD}" dt="2024-09-14T09:43:59.665" v="44"/>
          <ac:spMkLst>
            <pc:docMk/>
            <pc:sldMk cId="2372535189" sldId="267"/>
            <ac:spMk id="25" creationId="{4309D610-C2A4-44F5-86CF-CAB7B795D87A}"/>
          </ac:spMkLst>
        </pc:spChg>
        <pc:spChg chg="mod">
          <ac:chgData name="Divya Verma" userId="4213813d41acfd1e" providerId="LiveId" clId="{9648C1F9-F510-4445-BB49-6174052917BD}" dt="2024-09-14T09:43:59.665" v="44"/>
          <ac:spMkLst>
            <pc:docMk/>
            <pc:sldMk cId="2372535189" sldId="267"/>
            <ac:spMk id="29" creationId="{6DB4F4C0-66F2-4AE9-ACA2-A28930730CAF}"/>
          </ac:spMkLst>
        </pc:spChg>
        <pc:spChg chg="mod">
          <ac:chgData name="Divya Verma" userId="4213813d41acfd1e" providerId="LiveId" clId="{9648C1F9-F510-4445-BB49-6174052917BD}" dt="2024-09-14T09:43:59.665" v="44"/>
          <ac:spMkLst>
            <pc:docMk/>
            <pc:sldMk cId="2372535189" sldId="267"/>
            <ac:spMk id="48" creationId="{5B1F36C4-3001-4309-B39A-4CBE3001C87A}"/>
          </ac:spMkLst>
        </pc:spChg>
        <pc:spChg chg="mod">
          <ac:chgData name="Divya Verma" userId="4213813d41acfd1e" providerId="LiveId" clId="{9648C1F9-F510-4445-BB49-6174052917BD}" dt="2024-09-14T09:43:59.665" v="44"/>
          <ac:spMkLst>
            <pc:docMk/>
            <pc:sldMk cId="2372535189" sldId="267"/>
            <ac:spMk id="49" creationId="{E417811B-8A88-4D3F-B8C1-3FB620AB9D84}"/>
          </ac:spMkLst>
        </pc:spChg>
        <pc:spChg chg="mod">
          <ac:chgData name="Divya Verma" userId="4213813d41acfd1e" providerId="LiveId" clId="{9648C1F9-F510-4445-BB49-6174052917BD}" dt="2024-09-14T09:43:59.665" v="44"/>
          <ac:spMkLst>
            <pc:docMk/>
            <pc:sldMk cId="2372535189" sldId="267"/>
            <ac:spMk id="50" creationId="{BFB7C528-0C61-424C-B1CA-1E81969C44E5}"/>
          </ac:spMkLst>
        </pc:spChg>
      </pc:sldChg>
      <pc:sldChg chg="modSp del mod ord">
        <pc:chgData name="Divya Verma" userId="4213813d41acfd1e" providerId="LiveId" clId="{9648C1F9-F510-4445-BB49-6174052917BD}" dt="2024-09-14T16:44:49.220" v="3217" actId="2696"/>
        <pc:sldMkLst>
          <pc:docMk/>
          <pc:sldMk cId="3313535378" sldId="268"/>
        </pc:sldMkLst>
        <pc:spChg chg="mod">
          <ac:chgData name="Divya Verma" userId="4213813d41acfd1e" providerId="LiveId" clId="{9648C1F9-F510-4445-BB49-6174052917BD}" dt="2024-09-14T09:43:59.665" v="44"/>
          <ac:spMkLst>
            <pc:docMk/>
            <pc:sldMk cId="3313535378" sldId="268"/>
            <ac:spMk id="5" creationId="{239AC5B5-DBFF-474A-8D9B-1133B9C0066D}"/>
          </ac:spMkLst>
        </pc:spChg>
        <pc:spChg chg="mod">
          <ac:chgData name="Divya Verma" userId="4213813d41acfd1e" providerId="LiveId" clId="{9648C1F9-F510-4445-BB49-6174052917BD}" dt="2024-09-14T09:43:59.838" v="46" actId="27636"/>
          <ac:spMkLst>
            <pc:docMk/>
            <pc:sldMk cId="3313535378" sldId="268"/>
            <ac:spMk id="6" creationId="{5150278A-C855-49FF-BCD2-7E6BD3F90529}"/>
          </ac:spMkLst>
        </pc:spChg>
        <pc:spChg chg="mod">
          <ac:chgData name="Divya Verma" userId="4213813d41acfd1e" providerId="LiveId" clId="{9648C1F9-F510-4445-BB49-6174052917BD}" dt="2024-09-14T09:43:59.665" v="44"/>
          <ac:spMkLst>
            <pc:docMk/>
            <pc:sldMk cId="3313535378" sldId="268"/>
            <ac:spMk id="23" creationId="{2052F5BA-C743-4F56-BF96-3A70DB7B29D8}"/>
          </ac:spMkLst>
        </pc:spChg>
        <pc:spChg chg="mod">
          <ac:chgData name="Divya Verma" userId="4213813d41acfd1e" providerId="LiveId" clId="{9648C1F9-F510-4445-BB49-6174052917BD}" dt="2024-09-14T09:43:59.665" v="44"/>
          <ac:spMkLst>
            <pc:docMk/>
            <pc:sldMk cId="3313535378" sldId="268"/>
            <ac:spMk id="24" creationId="{0BA3A285-1B6B-47C7-A879-444362C4EFED}"/>
          </ac:spMkLst>
        </pc:spChg>
        <pc:spChg chg="mod">
          <ac:chgData name="Divya Verma" userId="4213813d41acfd1e" providerId="LiveId" clId="{9648C1F9-F510-4445-BB49-6174052917BD}" dt="2024-09-14T09:43:59.665" v="44"/>
          <ac:spMkLst>
            <pc:docMk/>
            <pc:sldMk cId="3313535378" sldId="268"/>
            <ac:spMk id="25" creationId="{44B3A6EF-74CD-4CC3-BB15-24EAF0291D3A}"/>
          </ac:spMkLst>
        </pc:spChg>
        <pc:spChg chg="mod">
          <ac:chgData name="Divya Verma" userId="4213813d41acfd1e" providerId="LiveId" clId="{9648C1F9-F510-4445-BB49-6174052917BD}" dt="2024-09-14T09:43:59.665" v="44"/>
          <ac:spMkLst>
            <pc:docMk/>
            <pc:sldMk cId="3313535378" sldId="268"/>
            <ac:spMk id="33" creationId="{6408E2D6-75F9-4B6D-83C6-E5C1D0785788}"/>
          </ac:spMkLst>
        </pc:spChg>
        <pc:spChg chg="mod">
          <ac:chgData name="Divya Verma" userId="4213813d41acfd1e" providerId="LiveId" clId="{9648C1F9-F510-4445-BB49-6174052917BD}" dt="2024-09-14T09:43:59.665" v="44"/>
          <ac:spMkLst>
            <pc:docMk/>
            <pc:sldMk cId="3313535378" sldId="268"/>
            <ac:spMk id="34" creationId="{53AB9469-72E1-430D-8BF6-AEEEBDE86C7B}"/>
          </ac:spMkLst>
        </pc:spChg>
        <pc:spChg chg="mod">
          <ac:chgData name="Divya Verma" userId="4213813d41acfd1e" providerId="LiveId" clId="{9648C1F9-F510-4445-BB49-6174052917BD}" dt="2024-09-14T09:43:59.665" v="44"/>
          <ac:spMkLst>
            <pc:docMk/>
            <pc:sldMk cId="3313535378" sldId="268"/>
            <ac:spMk id="35" creationId="{83F37B6A-147E-428A-8A0A-66906B67C611}"/>
          </ac:spMkLst>
        </pc:spChg>
        <pc:spChg chg="mod">
          <ac:chgData name="Divya Verma" userId="4213813d41acfd1e" providerId="LiveId" clId="{9648C1F9-F510-4445-BB49-6174052917BD}" dt="2024-09-14T09:43:59.665" v="44"/>
          <ac:spMkLst>
            <pc:docMk/>
            <pc:sldMk cId="3313535378" sldId="268"/>
            <ac:spMk id="36" creationId="{2138E7D7-EAED-45BA-8679-6A7129C1370B}"/>
          </ac:spMkLst>
        </pc:spChg>
        <pc:spChg chg="mod">
          <ac:chgData name="Divya Verma" userId="4213813d41acfd1e" providerId="LiveId" clId="{9648C1F9-F510-4445-BB49-6174052917BD}" dt="2024-09-14T09:43:59.665" v="44"/>
          <ac:spMkLst>
            <pc:docMk/>
            <pc:sldMk cId="3313535378" sldId="268"/>
            <ac:spMk id="37" creationId="{4257A396-7594-402C-B2A9-4678A0607CF5}"/>
          </ac:spMkLst>
        </pc:spChg>
        <pc:spChg chg="mod">
          <ac:chgData name="Divya Verma" userId="4213813d41acfd1e" providerId="LiveId" clId="{9648C1F9-F510-4445-BB49-6174052917BD}" dt="2024-09-14T09:43:59.665" v="44"/>
          <ac:spMkLst>
            <pc:docMk/>
            <pc:sldMk cId="3313535378" sldId="268"/>
            <ac:spMk id="38" creationId="{FB8C2F46-6F7F-433F-82F4-E8079F414C5A}"/>
          </ac:spMkLst>
        </pc:spChg>
      </pc:sldChg>
      <pc:sldChg chg="modSp del mod">
        <pc:chgData name="Divya Verma" userId="4213813d41acfd1e" providerId="LiveId" clId="{9648C1F9-F510-4445-BB49-6174052917BD}" dt="2024-09-14T16:44:49.220" v="3217" actId="2696"/>
        <pc:sldMkLst>
          <pc:docMk/>
          <pc:sldMk cId="1433309288" sldId="269"/>
        </pc:sldMkLst>
        <pc:spChg chg="mod">
          <ac:chgData name="Divya Verma" userId="4213813d41acfd1e" providerId="LiveId" clId="{9648C1F9-F510-4445-BB49-6174052917BD}" dt="2024-09-14T09:43:59.665" v="44"/>
          <ac:spMkLst>
            <pc:docMk/>
            <pc:sldMk cId="1433309288" sldId="269"/>
            <ac:spMk id="27" creationId="{93CCE65F-EAE5-4C64-842B-27E3783C1D1A}"/>
          </ac:spMkLst>
        </pc:spChg>
        <pc:spChg chg="mod">
          <ac:chgData name="Divya Verma" userId="4213813d41acfd1e" providerId="LiveId" clId="{9648C1F9-F510-4445-BB49-6174052917BD}" dt="2024-09-14T09:43:59.838" v="47" actId="27636"/>
          <ac:spMkLst>
            <pc:docMk/>
            <pc:sldMk cId="1433309288" sldId="269"/>
            <ac:spMk id="29" creationId="{29E30BEC-6F07-48A4-9993-E5B985D29CD4}"/>
          </ac:spMkLst>
        </pc:spChg>
        <pc:spChg chg="mod">
          <ac:chgData name="Divya Verma" userId="4213813d41acfd1e" providerId="LiveId" clId="{9648C1F9-F510-4445-BB49-6174052917BD}" dt="2024-09-14T09:43:59.665" v="44"/>
          <ac:spMkLst>
            <pc:docMk/>
            <pc:sldMk cId="1433309288" sldId="269"/>
            <ac:spMk id="64" creationId="{6B5D952F-2EF7-427C-974E-A567B00747E7}"/>
          </ac:spMkLst>
        </pc:spChg>
        <pc:spChg chg="mod">
          <ac:chgData name="Divya Verma" userId="4213813d41acfd1e" providerId="LiveId" clId="{9648C1F9-F510-4445-BB49-6174052917BD}" dt="2024-09-14T09:43:59.665" v="44"/>
          <ac:spMkLst>
            <pc:docMk/>
            <pc:sldMk cId="1433309288" sldId="269"/>
            <ac:spMk id="81" creationId="{145DC384-179D-4D98-BDFC-0F504A188C18}"/>
          </ac:spMkLst>
        </pc:spChg>
        <pc:spChg chg="mod">
          <ac:chgData name="Divya Verma" userId="4213813d41acfd1e" providerId="LiveId" clId="{9648C1F9-F510-4445-BB49-6174052917BD}" dt="2024-09-14T09:43:59.665" v="44"/>
          <ac:spMkLst>
            <pc:docMk/>
            <pc:sldMk cId="1433309288" sldId="269"/>
            <ac:spMk id="82" creationId="{7005FDD0-453E-4C96-B4CD-233F59CBAB4B}"/>
          </ac:spMkLst>
        </pc:spChg>
        <pc:spChg chg="mod">
          <ac:chgData name="Divya Verma" userId="4213813d41acfd1e" providerId="LiveId" clId="{9648C1F9-F510-4445-BB49-6174052917BD}" dt="2024-09-14T09:43:59.665" v="44"/>
          <ac:spMkLst>
            <pc:docMk/>
            <pc:sldMk cId="1433309288" sldId="269"/>
            <ac:spMk id="83" creationId="{3148E176-08DB-41A3-9A76-23011A0B3ED6}"/>
          </ac:spMkLst>
        </pc:spChg>
      </pc:sldChg>
      <pc:sldChg chg="modSp del">
        <pc:chgData name="Divya Verma" userId="4213813d41acfd1e" providerId="LiveId" clId="{9648C1F9-F510-4445-BB49-6174052917BD}" dt="2024-09-14T16:44:49.220" v="3217" actId="2696"/>
        <pc:sldMkLst>
          <pc:docMk/>
          <pc:sldMk cId="2292769164" sldId="270"/>
        </pc:sldMkLst>
        <pc:spChg chg="mod">
          <ac:chgData name="Divya Verma" userId="4213813d41acfd1e" providerId="LiveId" clId="{9648C1F9-F510-4445-BB49-6174052917BD}" dt="2024-09-14T09:43:59.665" v="44"/>
          <ac:spMkLst>
            <pc:docMk/>
            <pc:sldMk cId="2292769164" sldId="270"/>
            <ac:spMk id="35" creationId="{04F31490-B2B7-4426-8E85-2B946D473289}"/>
          </ac:spMkLst>
        </pc:spChg>
        <pc:spChg chg="mod">
          <ac:chgData name="Divya Verma" userId="4213813d41acfd1e" providerId="LiveId" clId="{9648C1F9-F510-4445-BB49-6174052917BD}" dt="2024-09-14T09:43:59.665" v="44"/>
          <ac:spMkLst>
            <pc:docMk/>
            <pc:sldMk cId="2292769164" sldId="270"/>
            <ac:spMk id="39" creationId="{EB41788B-5A4D-4A23-BB14-7455046EF96C}"/>
          </ac:spMkLst>
        </pc:spChg>
        <pc:spChg chg="mod">
          <ac:chgData name="Divya Verma" userId="4213813d41acfd1e" providerId="LiveId" clId="{9648C1F9-F510-4445-BB49-6174052917BD}" dt="2024-09-14T09:43:59.665" v="44"/>
          <ac:spMkLst>
            <pc:docMk/>
            <pc:sldMk cId="2292769164" sldId="270"/>
            <ac:spMk id="40" creationId="{694BF050-9C6D-4081-95CF-F6BC29EABCC4}"/>
          </ac:spMkLst>
        </pc:spChg>
        <pc:spChg chg="mod">
          <ac:chgData name="Divya Verma" userId="4213813d41acfd1e" providerId="LiveId" clId="{9648C1F9-F510-4445-BB49-6174052917BD}" dt="2024-09-14T09:43:59.665" v="44"/>
          <ac:spMkLst>
            <pc:docMk/>
            <pc:sldMk cId="2292769164" sldId="270"/>
            <ac:spMk id="41" creationId="{3C776D64-FE99-43B5-BA03-94B7B0EDC50A}"/>
          </ac:spMkLst>
        </pc:spChg>
        <pc:spChg chg="mod">
          <ac:chgData name="Divya Verma" userId="4213813d41acfd1e" providerId="LiveId" clId="{9648C1F9-F510-4445-BB49-6174052917BD}" dt="2024-09-14T09:43:59.665" v="44"/>
          <ac:spMkLst>
            <pc:docMk/>
            <pc:sldMk cId="2292769164" sldId="270"/>
            <ac:spMk id="42" creationId="{D52F622E-B59E-4A96-8D3E-3B13A871F5B2}"/>
          </ac:spMkLst>
        </pc:spChg>
        <pc:spChg chg="mod">
          <ac:chgData name="Divya Verma" userId="4213813d41acfd1e" providerId="LiveId" clId="{9648C1F9-F510-4445-BB49-6174052917BD}" dt="2024-09-14T09:43:59.665" v="44"/>
          <ac:spMkLst>
            <pc:docMk/>
            <pc:sldMk cId="2292769164" sldId="270"/>
            <ac:spMk id="43" creationId="{7D2FEB08-6B21-4BF7-97FE-A5781DCE93AB}"/>
          </ac:spMkLst>
        </pc:spChg>
        <pc:spChg chg="mod">
          <ac:chgData name="Divya Verma" userId="4213813d41acfd1e" providerId="LiveId" clId="{9648C1F9-F510-4445-BB49-6174052917BD}" dt="2024-09-14T09:43:59.665" v="44"/>
          <ac:spMkLst>
            <pc:docMk/>
            <pc:sldMk cId="2292769164" sldId="270"/>
            <ac:spMk id="44" creationId="{1F2F0017-CCFD-4F8D-83B7-E01482D56018}"/>
          </ac:spMkLst>
        </pc:spChg>
        <pc:spChg chg="mod">
          <ac:chgData name="Divya Verma" userId="4213813d41acfd1e" providerId="LiveId" clId="{9648C1F9-F510-4445-BB49-6174052917BD}" dt="2024-09-14T09:43:59.665" v="44"/>
          <ac:spMkLst>
            <pc:docMk/>
            <pc:sldMk cId="2292769164" sldId="270"/>
            <ac:spMk id="45" creationId="{D11CC642-FC71-4C7D-AD0A-828E2A08DFA7}"/>
          </ac:spMkLst>
        </pc:spChg>
        <pc:spChg chg="mod">
          <ac:chgData name="Divya Verma" userId="4213813d41acfd1e" providerId="LiveId" clId="{9648C1F9-F510-4445-BB49-6174052917BD}" dt="2024-09-14T09:43:59.665" v="44"/>
          <ac:spMkLst>
            <pc:docMk/>
            <pc:sldMk cId="2292769164" sldId="270"/>
            <ac:spMk id="46" creationId="{E8C7418D-7FF7-4E18-BFD3-32B69D0C4148}"/>
          </ac:spMkLst>
        </pc:spChg>
        <pc:spChg chg="mod">
          <ac:chgData name="Divya Verma" userId="4213813d41acfd1e" providerId="LiveId" clId="{9648C1F9-F510-4445-BB49-6174052917BD}" dt="2024-09-14T09:43:59.665" v="44"/>
          <ac:spMkLst>
            <pc:docMk/>
            <pc:sldMk cId="2292769164" sldId="270"/>
            <ac:spMk id="47" creationId="{2DD50C26-54E4-4467-95B8-E8541DDA6ACD}"/>
          </ac:spMkLst>
        </pc:spChg>
        <pc:spChg chg="mod">
          <ac:chgData name="Divya Verma" userId="4213813d41acfd1e" providerId="LiveId" clId="{9648C1F9-F510-4445-BB49-6174052917BD}" dt="2024-09-14T09:43:59.665" v="44"/>
          <ac:spMkLst>
            <pc:docMk/>
            <pc:sldMk cId="2292769164" sldId="270"/>
            <ac:spMk id="48" creationId="{F41FF637-BB1E-44A4-893A-775347AA469C}"/>
          </ac:spMkLst>
        </pc:spChg>
        <pc:spChg chg="mod">
          <ac:chgData name="Divya Verma" userId="4213813d41acfd1e" providerId="LiveId" clId="{9648C1F9-F510-4445-BB49-6174052917BD}" dt="2024-09-14T09:43:59.665" v="44"/>
          <ac:spMkLst>
            <pc:docMk/>
            <pc:sldMk cId="2292769164" sldId="270"/>
            <ac:spMk id="49" creationId="{6969BA4E-1EAE-41C8-BB18-657979AE5B0A}"/>
          </ac:spMkLst>
        </pc:spChg>
        <pc:spChg chg="mod">
          <ac:chgData name="Divya Verma" userId="4213813d41acfd1e" providerId="LiveId" clId="{9648C1F9-F510-4445-BB49-6174052917BD}" dt="2024-09-14T09:43:59.665" v="44"/>
          <ac:spMkLst>
            <pc:docMk/>
            <pc:sldMk cId="2292769164" sldId="270"/>
            <ac:spMk id="50" creationId="{4FC033C2-738F-4CE1-9D96-79DEF7476926}"/>
          </ac:spMkLst>
        </pc:spChg>
        <pc:spChg chg="mod">
          <ac:chgData name="Divya Verma" userId="4213813d41acfd1e" providerId="LiveId" clId="{9648C1F9-F510-4445-BB49-6174052917BD}" dt="2024-09-14T09:43:59.665" v="44"/>
          <ac:spMkLst>
            <pc:docMk/>
            <pc:sldMk cId="2292769164" sldId="270"/>
            <ac:spMk id="51" creationId="{05F5362C-3D75-4B57-BF1E-C3C283D110AB}"/>
          </ac:spMkLst>
        </pc:spChg>
        <pc:spChg chg="mod">
          <ac:chgData name="Divya Verma" userId="4213813d41acfd1e" providerId="LiveId" clId="{9648C1F9-F510-4445-BB49-6174052917BD}" dt="2024-09-14T09:43:59.665" v="44"/>
          <ac:spMkLst>
            <pc:docMk/>
            <pc:sldMk cId="2292769164" sldId="270"/>
            <ac:spMk id="52" creationId="{6827CCF3-6234-44CD-A60B-0B28A5739DF7}"/>
          </ac:spMkLst>
        </pc:spChg>
        <pc:spChg chg="mod">
          <ac:chgData name="Divya Verma" userId="4213813d41acfd1e" providerId="LiveId" clId="{9648C1F9-F510-4445-BB49-6174052917BD}" dt="2024-09-14T09:43:59.665" v="44"/>
          <ac:spMkLst>
            <pc:docMk/>
            <pc:sldMk cId="2292769164" sldId="270"/>
            <ac:spMk id="53" creationId="{895A0D32-F9FD-400E-83C0-733100E37C0F}"/>
          </ac:spMkLst>
        </pc:spChg>
        <pc:spChg chg="mod">
          <ac:chgData name="Divya Verma" userId="4213813d41acfd1e" providerId="LiveId" clId="{9648C1F9-F510-4445-BB49-6174052917BD}" dt="2024-09-14T09:43:59.665" v="44"/>
          <ac:spMkLst>
            <pc:docMk/>
            <pc:sldMk cId="2292769164" sldId="270"/>
            <ac:spMk id="54" creationId="{565976EC-94E5-41FE-9E80-B40A9CC7ABA2}"/>
          </ac:spMkLst>
        </pc:spChg>
        <pc:spChg chg="mod">
          <ac:chgData name="Divya Verma" userId="4213813d41acfd1e" providerId="LiveId" clId="{9648C1F9-F510-4445-BB49-6174052917BD}" dt="2024-09-14T09:43:59.665" v="44"/>
          <ac:spMkLst>
            <pc:docMk/>
            <pc:sldMk cId="2292769164" sldId="270"/>
            <ac:spMk id="55" creationId="{E0951A0C-6C97-4519-8A5F-87ABF67DFA5C}"/>
          </ac:spMkLst>
        </pc:spChg>
        <pc:spChg chg="mod">
          <ac:chgData name="Divya Verma" userId="4213813d41acfd1e" providerId="LiveId" clId="{9648C1F9-F510-4445-BB49-6174052917BD}" dt="2024-09-14T09:43:59.665" v="44"/>
          <ac:spMkLst>
            <pc:docMk/>
            <pc:sldMk cId="2292769164" sldId="270"/>
            <ac:spMk id="56" creationId="{9A4D4814-9B27-4B11-A2D8-0AAB1DBFE178}"/>
          </ac:spMkLst>
        </pc:spChg>
        <pc:spChg chg="mod">
          <ac:chgData name="Divya Verma" userId="4213813d41acfd1e" providerId="LiveId" clId="{9648C1F9-F510-4445-BB49-6174052917BD}" dt="2024-09-14T09:43:59.665" v="44"/>
          <ac:spMkLst>
            <pc:docMk/>
            <pc:sldMk cId="2292769164" sldId="270"/>
            <ac:spMk id="57" creationId="{4AF74236-101C-4E25-940D-EC00B8AEB651}"/>
          </ac:spMkLst>
        </pc:spChg>
        <pc:spChg chg="mod">
          <ac:chgData name="Divya Verma" userId="4213813d41acfd1e" providerId="LiveId" clId="{9648C1F9-F510-4445-BB49-6174052917BD}" dt="2024-09-14T09:43:59.665" v="44"/>
          <ac:spMkLst>
            <pc:docMk/>
            <pc:sldMk cId="2292769164" sldId="270"/>
            <ac:spMk id="58" creationId="{D85D8F90-2EBD-45EF-A882-6DAB9FFFB92D}"/>
          </ac:spMkLst>
        </pc:spChg>
        <pc:spChg chg="mod">
          <ac:chgData name="Divya Verma" userId="4213813d41acfd1e" providerId="LiveId" clId="{9648C1F9-F510-4445-BB49-6174052917BD}" dt="2024-09-14T09:43:59.665" v="44"/>
          <ac:spMkLst>
            <pc:docMk/>
            <pc:sldMk cId="2292769164" sldId="270"/>
            <ac:spMk id="59" creationId="{28E13E37-B675-4F76-AEFD-C5F32734E453}"/>
          </ac:spMkLst>
        </pc:spChg>
        <pc:spChg chg="mod">
          <ac:chgData name="Divya Verma" userId="4213813d41acfd1e" providerId="LiveId" clId="{9648C1F9-F510-4445-BB49-6174052917BD}" dt="2024-09-14T09:43:59.665" v="44"/>
          <ac:spMkLst>
            <pc:docMk/>
            <pc:sldMk cId="2292769164" sldId="270"/>
            <ac:spMk id="60" creationId="{A4F756B5-4A26-40F5-ADAA-FA4597F87723}"/>
          </ac:spMkLst>
        </pc:spChg>
        <pc:spChg chg="mod">
          <ac:chgData name="Divya Verma" userId="4213813d41acfd1e" providerId="LiveId" clId="{9648C1F9-F510-4445-BB49-6174052917BD}" dt="2024-09-14T09:43:59.665" v="44"/>
          <ac:spMkLst>
            <pc:docMk/>
            <pc:sldMk cId="2292769164" sldId="270"/>
            <ac:spMk id="61" creationId="{03405DF6-005D-4735-BA82-62FB1343A8BB}"/>
          </ac:spMkLst>
        </pc:spChg>
        <pc:spChg chg="mod">
          <ac:chgData name="Divya Verma" userId="4213813d41acfd1e" providerId="LiveId" clId="{9648C1F9-F510-4445-BB49-6174052917BD}" dt="2024-09-14T09:43:59.665" v="44"/>
          <ac:spMkLst>
            <pc:docMk/>
            <pc:sldMk cId="2292769164" sldId="270"/>
            <ac:spMk id="62" creationId="{FB6BBA2A-A9C9-48DE-BCFC-D8A8EA1C7879}"/>
          </ac:spMkLst>
        </pc:spChg>
        <pc:spChg chg="mod">
          <ac:chgData name="Divya Verma" userId="4213813d41acfd1e" providerId="LiveId" clId="{9648C1F9-F510-4445-BB49-6174052917BD}" dt="2024-09-14T09:43:59.665" v="44"/>
          <ac:spMkLst>
            <pc:docMk/>
            <pc:sldMk cId="2292769164" sldId="270"/>
            <ac:spMk id="98" creationId="{7BF85D80-939A-4D32-8E24-F43D30E98112}"/>
          </ac:spMkLst>
        </pc:spChg>
        <pc:spChg chg="mod">
          <ac:chgData name="Divya Verma" userId="4213813d41acfd1e" providerId="LiveId" clId="{9648C1F9-F510-4445-BB49-6174052917BD}" dt="2024-09-14T09:43:59.665" v="44"/>
          <ac:spMkLst>
            <pc:docMk/>
            <pc:sldMk cId="2292769164" sldId="270"/>
            <ac:spMk id="99" creationId="{2D19FA91-F1E7-4EBD-BDE4-75CFCA5A263C}"/>
          </ac:spMkLst>
        </pc:spChg>
        <pc:spChg chg="mod">
          <ac:chgData name="Divya Verma" userId="4213813d41acfd1e" providerId="LiveId" clId="{9648C1F9-F510-4445-BB49-6174052917BD}" dt="2024-09-14T09:43:59.665" v="44"/>
          <ac:spMkLst>
            <pc:docMk/>
            <pc:sldMk cId="2292769164" sldId="270"/>
            <ac:spMk id="100" creationId="{976F8A2B-9ED8-48BE-85E3-75888951B264}"/>
          </ac:spMkLst>
        </pc:spChg>
        <pc:spChg chg="mod">
          <ac:chgData name="Divya Verma" userId="4213813d41acfd1e" providerId="LiveId" clId="{9648C1F9-F510-4445-BB49-6174052917BD}" dt="2024-09-14T09:43:59.665" v="44"/>
          <ac:spMkLst>
            <pc:docMk/>
            <pc:sldMk cId="2292769164" sldId="270"/>
            <ac:spMk id="124" creationId="{B4460716-6BD7-42C5-884B-FB370E074348}"/>
          </ac:spMkLst>
        </pc:spChg>
        <pc:spChg chg="mod">
          <ac:chgData name="Divya Verma" userId="4213813d41acfd1e" providerId="LiveId" clId="{9648C1F9-F510-4445-BB49-6174052917BD}" dt="2024-09-14T09:43:59.665" v="44"/>
          <ac:spMkLst>
            <pc:docMk/>
            <pc:sldMk cId="2292769164" sldId="270"/>
            <ac:spMk id="134" creationId="{143D4C69-4A2E-485F-8CB1-74C4E2984650}"/>
          </ac:spMkLst>
        </pc:spChg>
        <pc:spChg chg="mod">
          <ac:chgData name="Divya Verma" userId="4213813d41acfd1e" providerId="LiveId" clId="{9648C1F9-F510-4445-BB49-6174052917BD}" dt="2024-09-14T09:43:59.665" v="44"/>
          <ac:spMkLst>
            <pc:docMk/>
            <pc:sldMk cId="2292769164" sldId="270"/>
            <ac:spMk id="135" creationId="{CCC6845F-1170-40DE-8F65-F6140059B86B}"/>
          </ac:spMkLst>
        </pc:spChg>
        <pc:spChg chg="mod">
          <ac:chgData name="Divya Verma" userId="4213813d41acfd1e" providerId="LiveId" clId="{9648C1F9-F510-4445-BB49-6174052917BD}" dt="2024-09-14T09:43:59.665" v="44"/>
          <ac:spMkLst>
            <pc:docMk/>
            <pc:sldMk cId="2292769164" sldId="270"/>
            <ac:spMk id="167" creationId="{4BD31BFB-3E67-4778-9D30-28AC41FD64C0}"/>
          </ac:spMkLst>
        </pc:spChg>
        <pc:spChg chg="mod">
          <ac:chgData name="Divya Verma" userId="4213813d41acfd1e" providerId="LiveId" clId="{9648C1F9-F510-4445-BB49-6174052917BD}" dt="2024-09-14T09:43:59.665" v="44"/>
          <ac:spMkLst>
            <pc:docMk/>
            <pc:sldMk cId="2292769164" sldId="270"/>
            <ac:spMk id="168" creationId="{C99EF7C8-7B17-4B3D-B6E9-E0C70F826BF8}"/>
          </ac:spMkLst>
        </pc:spChg>
        <pc:spChg chg="mod">
          <ac:chgData name="Divya Verma" userId="4213813d41acfd1e" providerId="LiveId" clId="{9648C1F9-F510-4445-BB49-6174052917BD}" dt="2024-09-14T09:43:59.665" v="44"/>
          <ac:spMkLst>
            <pc:docMk/>
            <pc:sldMk cId="2292769164" sldId="270"/>
            <ac:spMk id="169" creationId="{090944DC-CB4A-4DAE-A801-92946C74EAAC}"/>
          </ac:spMkLst>
        </pc:spChg>
        <pc:spChg chg="mod">
          <ac:chgData name="Divya Verma" userId="4213813d41acfd1e" providerId="LiveId" clId="{9648C1F9-F510-4445-BB49-6174052917BD}" dt="2024-09-14T09:43:59.665" v="44"/>
          <ac:spMkLst>
            <pc:docMk/>
            <pc:sldMk cId="2292769164" sldId="270"/>
            <ac:spMk id="170" creationId="{23D83515-2C49-4811-A872-1DAD2FEA5A03}"/>
          </ac:spMkLst>
        </pc:spChg>
        <pc:spChg chg="mod">
          <ac:chgData name="Divya Verma" userId="4213813d41acfd1e" providerId="LiveId" clId="{9648C1F9-F510-4445-BB49-6174052917BD}" dt="2024-09-14T09:43:59.665" v="44"/>
          <ac:spMkLst>
            <pc:docMk/>
            <pc:sldMk cId="2292769164" sldId="270"/>
            <ac:spMk id="171" creationId="{A65CE78F-C6B9-4EEC-8B5C-FBBA91D3BFB2}"/>
          </ac:spMkLst>
        </pc:spChg>
      </pc:sldChg>
      <pc:sldChg chg="modSp del">
        <pc:chgData name="Divya Verma" userId="4213813d41acfd1e" providerId="LiveId" clId="{9648C1F9-F510-4445-BB49-6174052917BD}" dt="2024-09-14T16:44:49.220" v="3217" actId="2696"/>
        <pc:sldMkLst>
          <pc:docMk/>
          <pc:sldMk cId="3168340832" sldId="271"/>
        </pc:sldMkLst>
        <pc:spChg chg="mod">
          <ac:chgData name="Divya Verma" userId="4213813d41acfd1e" providerId="LiveId" clId="{9648C1F9-F510-4445-BB49-6174052917BD}" dt="2024-09-14T09:43:59.665" v="44"/>
          <ac:spMkLst>
            <pc:docMk/>
            <pc:sldMk cId="3168340832" sldId="271"/>
            <ac:spMk id="10" creationId="{F6101639-B98B-4290-81F2-6592D5FA903D}"/>
          </ac:spMkLst>
        </pc:spChg>
        <pc:spChg chg="mod">
          <ac:chgData name="Divya Verma" userId="4213813d41acfd1e" providerId="LiveId" clId="{9648C1F9-F510-4445-BB49-6174052917BD}" dt="2024-09-14T09:43:59.665" v="44"/>
          <ac:spMkLst>
            <pc:docMk/>
            <pc:sldMk cId="3168340832" sldId="271"/>
            <ac:spMk id="11" creationId="{D326A7AE-D42B-4931-9C9A-68C7909D88C2}"/>
          </ac:spMkLst>
        </pc:spChg>
        <pc:spChg chg="mod">
          <ac:chgData name="Divya Verma" userId="4213813d41acfd1e" providerId="LiveId" clId="{9648C1F9-F510-4445-BB49-6174052917BD}" dt="2024-09-14T09:43:59.665" v="44"/>
          <ac:spMkLst>
            <pc:docMk/>
            <pc:sldMk cId="3168340832" sldId="271"/>
            <ac:spMk id="12" creationId="{09EE126B-B5CD-4FEC-A36A-5B51A1CE257E}"/>
          </ac:spMkLst>
        </pc:spChg>
        <pc:spChg chg="mod">
          <ac:chgData name="Divya Verma" userId="4213813d41acfd1e" providerId="LiveId" clId="{9648C1F9-F510-4445-BB49-6174052917BD}" dt="2024-09-14T09:43:59.665" v="44"/>
          <ac:spMkLst>
            <pc:docMk/>
            <pc:sldMk cId="3168340832" sldId="271"/>
            <ac:spMk id="19" creationId="{D103FBC2-93DA-4F24-B8BE-37966E29D590}"/>
          </ac:spMkLst>
        </pc:spChg>
        <pc:picChg chg="mod">
          <ac:chgData name="Divya Verma" userId="4213813d41acfd1e" providerId="LiveId" clId="{9648C1F9-F510-4445-BB49-6174052917BD}" dt="2024-09-14T09:43:59.665" v="44"/>
          <ac:picMkLst>
            <pc:docMk/>
            <pc:sldMk cId="3168340832" sldId="271"/>
            <ac:picMk id="46" creationId="{4CCDE114-C87D-4D8A-AC71-4CEECD759FE8}"/>
          </ac:picMkLst>
        </pc:picChg>
      </pc:sldChg>
      <pc:sldChg chg="delSp modSp mod modClrScheme chgLayout">
        <pc:chgData name="Divya Verma" userId="4213813d41acfd1e" providerId="LiveId" clId="{9648C1F9-F510-4445-BB49-6174052917BD}" dt="2024-09-14T18:16:55.926" v="5348" actId="20577"/>
        <pc:sldMkLst>
          <pc:docMk/>
          <pc:sldMk cId="1001964732" sldId="272"/>
        </pc:sldMkLst>
        <pc:spChg chg="mod ord">
          <ac:chgData name="Divya Verma" userId="4213813d41acfd1e" providerId="LiveId" clId="{9648C1F9-F510-4445-BB49-6174052917BD}" dt="2024-09-14T17:49:58.965" v="3984" actId="207"/>
          <ac:spMkLst>
            <pc:docMk/>
            <pc:sldMk cId="1001964732" sldId="272"/>
            <ac:spMk id="6" creationId="{ECD612B0-CA10-4130-B168-DF81E13876EC}"/>
          </ac:spMkLst>
        </pc:spChg>
        <pc:spChg chg="mod ord">
          <ac:chgData name="Divya Verma" userId="4213813d41acfd1e" providerId="LiveId" clId="{9648C1F9-F510-4445-BB49-6174052917BD}" dt="2024-09-14T17:41:01.205" v="3500" actId="207"/>
          <ac:spMkLst>
            <pc:docMk/>
            <pc:sldMk cId="1001964732" sldId="272"/>
            <ac:spMk id="7" creationId="{4A624D75-824F-4CC8-9323-2E23CB884A56}"/>
          </ac:spMkLst>
        </pc:spChg>
        <pc:spChg chg="mod ord">
          <ac:chgData name="Divya Verma" userId="4213813d41acfd1e" providerId="LiveId" clId="{9648C1F9-F510-4445-BB49-6174052917BD}" dt="2024-09-14T17:48:47.687" v="3979" actId="20577"/>
          <ac:spMkLst>
            <pc:docMk/>
            <pc:sldMk cId="1001964732" sldId="272"/>
            <ac:spMk id="11" creationId="{F72949CD-9D3F-427D-B9F4-D4BC669A1EBC}"/>
          </ac:spMkLst>
        </pc:spChg>
        <pc:spChg chg="del mod ord">
          <ac:chgData name="Divya Verma" userId="4213813d41acfd1e" providerId="LiveId" clId="{9648C1F9-F510-4445-BB49-6174052917BD}" dt="2024-09-14T17:31:53.242" v="3391" actId="700"/>
          <ac:spMkLst>
            <pc:docMk/>
            <pc:sldMk cId="1001964732" sldId="272"/>
            <ac:spMk id="12" creationId="{C2135DE6-D742-4873-90DE-D377ACDAC2CF}"/>
          </ac:spMkLst>
        </pc:spChg>
        <pc:spChg chg="mod ord">
          <ac:chgData name="Divya Verma" userId="4213813d41acfd1e" providerId="LiveId" clId="{9648C1F9-F510-4445-BB49-6174052917BD}" dt="2024-09-14T17:50:31.714" v="3985" actId="207"/>
          <ac:spMkLst>
            <pc:docMk/>
            <pc:sldMk cId="1001964732" sldId="272"/>
            <ac:spMk id="13" creationId="{47B3AD41-1FE5-49CB-8A4E-D4849B52B19A}"/>
          </ac:spMkLst>
        </pc:spChg>
        <pc:spChg chg="mod ord">
          <ac:chgData name="Divya Verma" userId="4213813d41acfd1e" providerId="LiveId" clId="{9648C1F9-F510-4445-BB49-6174052917BD}" dt="2024-09-14T17:48:34.341" v="3977" actId="20577"/>
          <ac:spMkLst>
            <pc:docMk/>
            <pc:sldMk cId="1001964732" sldId="272"/>
            <ac:spMk id="14" creationId="{0DF2FA86-F417-4CF1-AA96-86CEC9266FA3}"/>
          </ac:spMkLst>
        </pc:spChg>
        <pc:spChg chg="mod ord">
          <ac:chgData name="Divya Verma" userId="4213813d41acfd1e" providerId="LiveId" clId="{9648C1F9-F510-4445-BB49-6174052917BD}" dt="2024-09-14T17:45:38.121" v="3714" actId="20577"/>
          <ac:spMkLst>
            <pc:docMk/>
            <pc:sldMk cId="1001964732" sldId="272"/>
            <ac:spMk id="15" creationId="{02A02D31-8F04-4F7D-80D7-63235BCF72C4}"/>
          </ac:spMkLst>
        </pc:spChg>
        <pc:spChg chg="mod ord">
          <ac:chgData name="Divya Verma" userId="4213813d41acfd1e" providerId="LiveId" clId="{9648C1F9-F510-4445-BB49-6174052917BD}" dt="2024-09-14T17:32:13.540" v="3412" actId="20577"/>
          <ac:spMkLst>
            <pc:docMk/>
            <pc:sldMk cId="1001964732" sldId="272"/>
            <ac:spMk id="16" creationId="{6FB54806-880A-4646-9759-138039CF74A6}"/>
          </ac:spMkLst>
        </pc:spChg>
        <pc:spChg chg="mod ord">
          <ac:chgData name="Divya Verma" userId="4213813d41acfd1e" providerId="LiveId" clId="{9648C1F9-F510-4445-BB49-6174052917BD}" dt="2024-09-14T18:16:55.926" v="5348" actId="20577"/>
          <ac:spMkLst>
            <pc:docMk/>
            <pc:sldMk cId="1001964732" sldId="272"/>
            <ac:spMk id="17" creationId="{5DC0D5E1-22A2-4B34-B1D7-2B7B67AB5BAE}"/>
          </ac:spMkLst>
        </pc:spChg>
        <pc:spChg chg="mod ord">
          <ac:chgData name="Divya Verma" userId="4213813d41acfd1e" providerId="LiveId" clId="{9648C1F9-F510-4445-BB49-6174052917BD}" dt="2024-09-14T18:16:45.498" v="5339" actId="20577"/>
          <ac:spMkLst>
            <pc:docMk/>
            <pc:sldMk cId="1001964732" sldId="272"/>
            <ac:spMk id="18" creationId="{EECE930A-E403-4C63-82E5-F7F84990A384}"/>
          </ac:spMkLst>
        </pc:spChg>
        <pc:spChg chg="mod ord">
          <ac:chgData name="Divya Verma" userId="4213813d41acfd1e" providerId="LiveId" clId="{9648C1F9-F510-4445-BB49-6174052917BD}" dt="2024-09-14T17:31:53.242" v="3391" actId="700"/>
          <ac:spMkLst>
            <pc:docMk/>
            <pc:sldMk cId="1001964732" sldId="272"/>
            <ac:spMk id="19" creationId="{74E25067-A5AE-4CD6-9383-5050461A9EEF}"/>
          </ac:spMkLst>
        </pc:spChg>
        <pc:spChg chg="mod ord">
          <ac:chgData name="Divya Verma" userId="4213813d41acfd1e" providerId="LiveId" clId="{9648C1F9-F510-4445-BB49-6174052917BD}" dt="2024-09-14T17:38:15.119" v="3455" actId="115"/>
          <ac:spMkLst>
            <pc:docMk/>
            <pc:sldMk cId="1001964732" sldId="272"/>
            <ac:spMk id="49" creationId="{4B590098-81C1-4249-B3A2-EA9785C89F87}"/>
          </ac:spMkLst>
        </pc:spChg>
        <pc:picChg chg="mod ord">
          <ac:chgData name="Divya Verma" userId="4213813d41acfd1e" providerId="LiveId" clId="{9648C1F9-F510-4445-BB49-6174052917BD}" dt="2024-09-14T17:49:43.676" v="3983" actId="14826"/>
          <ac:picMkLst>
            <pc:docMk/>
            <pc:sldMk cId="1001964732" sldId="272"/>
            <ac:picMk id="21" creationId="{7B3A7BB2-D754-4C1F-BBD1-08ACE735E49E}"/>
          </ac:picMkLst>
        </pc:picChg>
        <pc:picChg chg="del mod ord">
          <ac:chgData name="Divya Verma" userId="4213813d41acfd1e" providerId="LiveId" clId="{9648C1F9-F510-4445-BB49-6174052917BD}" dt="2024-09-14T17:31:11.905" v="3322" actId="21"/>
          <ac:picMkLst>
            <pc:docMk/>
            <pc:sldMk cId="1001964732" sldId="272"/>
            <ac:picMk id="23" creationId="{5008DFBC-FDF6-43E4-ACE9-92DFEA05B14F}"/>
          </ac:picMkLst>
        </pc:picChg>
        <pc:picChg chg="del mod ord">
          <ac:chgData name="Divya Verma" userId="4213813d41acfd1e" providerId="LiveId" clId="{9648C1F9-F510-4445-BB49-6174052917BD}" dt="2024-09-14T17:32:03.614" v="3397" actId="21"/>
          <ac:picMkLst>
            <pc:docMk/>
            <pc:sldMk cId="1001964732" sldId="272"/>
            <ac:picMk id="25" creationId="{1CBBE1EF-8A0E-4660-93D4-16195F55622A}"/>
          </ac:picMkLst>
        </pc:picChg>
        <pc:picChg chg="del mod ord">
          <ac:chgData name="Divya Verma" userId="4213813d41acfd1e" providerId="LiveId" clId="{9648C1F9-F510-4445-BB49-6174052917BD}" dt="2024-09-14T17:31:59.794" v="3396" actId="21"/>
          <ac:picMkLst>
            <pc:docMk/>
            <pc:sldMk cId="1001964732" sldId="272"/>
            <ac:picMk id="27" creationId="{61636076-17B6-4189-9E02-9522B5D845A5}"/>
          </ac:picMkLst>
        </pc:picChg>
      </pc:sldChg>
      <pc:sldChg chg="modSp del mod">
        <pc:chgData name="Divya Verma" userId="4213813d41acfd1e" providerId="LiveId" clId="{9648C1F9-F510-4445-BB49-6174052917BD}" dt="2024-09-14T16:45:04.846" v="3218" actId="2696"/>
        <pc:sldMkLst>
          <pc:docMk/>
          <pc:sldMk cId="3931451743" sldId="273"/>
        </pc:sldMkLst>
        <pc:spChg chg="mod">
          <ac:chgData name="Divya Verma" userId="4213813d41acfd1e" providerId="LiveId" clId="{9648C1F9-F510-4445-BB49-6174052917BD}" dt="2024-09-14T09:43:59.665" v="44"/>
          <ac:spMkLst>
            <pc:docMk/>
            <pc:sldMk cId="3931451743" sldId="273"/>
            <ac:spMk id="4" creationId="{AC2ACCF9-0672-4707-BFAE-8EB35588C930}"/>
          </ac:spMkLst>
        </pc:spChg>
        <pc:spChg chg="mod">
          <ac:chgData name="Divya Verma" userId="4213813d41acfd1e" providerId="LiveId" clId="{9648C1F9-F510-4445-BB49-6174052917BD}" dt="2024-09-14T09:43:59.665" v="44"/>
          <ac:spMkLst>
            <pc:docMk/>
            <pc:sldMk cId="3931451743" sldId="273"/>
            <ac:spMk id="5" creationId="{9A9D5D4C-11E2-4F6B-B745-2C91B655D913}"/>
          </ac:spMkLst>
        </pc:spChg>
        <pc:spChg chg="mod">
          <ac:chgData name="Divya Verma" userId="4213813d41acfd1e" providerId="LiveId" clId="{9648C1F9-F510-4445-BB49-6174052917BD}" dt="2024-09-14T09:43:59.665" v="44"/>
          <ac:spMkLst>
            <pc:docMk/>
            <pc:sldMk cId="3931451743" sldId="273"/>
            <ac:spMk id="6" creationId="{93333151-11E7-4418-96AB-ED268A7DD199}"/>
          </ac:spMkLst>
        </pc:spChg>
        <pc:spChg chg="mod">
          <ac:chgData name="Divya Verma" userId="4213813d41acfd1e" providerId="LiveId" clId="{9648C1F9-F510-4445-BB49-6174052917BD}" dt="2024-09-14T09:43:59.665" v="44"/>
          <ac:spMkLst>
            <pc:docMk/>
            <pc:sldMk cId="3931451743" sldId="273"/>
            <ac:spMk id="7" creationId="{A6E126F8-D496-4E7C-A098-9020927A00B5}"/>
          </ac:spMkLst>
        </pc:spChg>
        <pc:spChg chg="mod">
          <ac:chgData name="Divya Verma" userId="4213813d41acfd1e" providerId="LiveId" clId="{9648C1F9-F510-4445-BB49-6174052917BD}" dt="2024-09-14T09:43:59.665" v="44"/>
          <ac:spMkLst>
            <pc:docMk/>
            <pc:sldMk cId="3931451743" sldId="273"/>
            <ac:spMk id="56" creationId="{B0CF947B-F255-4AC2-AF7D-44B6B25500DF}"/>
          </ac:spMkLst>
        </pc:spChg>
        <pc:spChg chg="mod">
          <ac:chgData name="Divya Verma" userId="4213813d41acfd1e" providerId="LiveId" clId="{9648C1F9-F510-4445-BB49-6174052917BD}" dt="2024-09-14T09:43:59.665" v="44"/>
          <ac:spMkLst>
            <pc:docMk/>
            <pc:sldMk cId="3931451743" sldId="273"/>
            <ac:spMk id="57" creationId="{9023533B-4648-409F-B807-F3DC9EDFF2AC}"/>
          </ac:spMkLst>
        </pc:spChg>
        <pc:spChg chg="mod">
          <ac:chgData name="Divya Verma" userId="4213813d41acfd1e" providerId="LiveId" clId="{9648C1F9-F510-4445-BB49-6174052917BD}" dt="2024-09-14T09:43:59.665" v="44"/>
          <ac:spMkLst>
            <pc:docMk/>
            <pc:sldMk cId="3931451743" sldId="273"/>
            <ac:spMk id="58" creationId="{23299CC1-2C81-4E16-B7C6-F769B7F4A08E}"/>
          </ac:spMkLst>
        </pc:spChg>
        <pc:spChg chg="mod">
          <ac:chgData name="Divya Verma" userId="4213813d41acfd1e" providerId="LiveId" clId="{9648C1F9-F510-4445-BB49-6174052917BD}" dt="2024-09-14T09:43:59.665" v="44"/>
          <ac:spMkLst>
            <pc:docMk/>
            <pc:sldMk cId="3931451743" sldId="273"/>
            <ac:spMk id="59" creationId="{D1C0274F-55C3-450B-A3E2-358BF26EF707}"/>
          </ac:spMkLst>
        </pc:spChg>
        <pc:spChg chg="mod">
          <ac:chgData name="Divya Verma" userId="4213813d41acfd1e" providerId="LiveId" clId="{9648C1F9-F510-4445-BB49-6174052917BD}" dt="2024-09-14T09:43:59.665" v="44"/>
          <ac:spMkLst>
            <pc:docMk/>
            <pc:sldMk cId="3931451743" sldId="273"/>
            <ac:spMk id="60" creationId="{8FD47014-75C6-4E93-9095-F9CF10EFC237}"/>
          </ac:spMkLst>
        </pc:spChg>
        <pc:spChg chg="mod">
          <ac:chgData name="Divya Verma" userId="4213813d41acfd1e" providerId="LiveId" clId="{9648C1F9-F510-4445-BB49-6174052917BD}" dt="2024-09-14T09:43:59.665" v="44"/>
          <ac:spMkLst>
            <pc:docMk/>
            <pc:sldMk cId="3931451743" sldId="273"/>
            <ac:spMk id="61" creationId="{A73BE76A-5836-42C2-998C-C831661CB6E0}"/>
          </ac:spMkLst>
        </pc:spChg>
        <pc:spChg chg="mod">
          <ac:chgData name="Divya Verma" userId="4213813d41acfd1e" providerId="LiveId" clId="{9648C1F9-F510-4445-BB49-6174052917BD}" dt="2024-09-14T09:43:59.665" v="44"/>
          <ac:spMkLst>
            <pc:docMk/>
            <pc:sldMk cId="3931451743" sldId="273"/>
            <ac:spMk id="62" creationId="{7A0D945A-0CB5-4BDE-87F3-2853FB792A01}"/>
          </ac:spMkLst>
        </pc:spChg>
        <pc:spChg chg="mod">
          <ac:chgData name="Divya Verma" userId="4213813d41acfd1e" providerId="LiveId" clId="{9648C1F9-F510-4445-BB49-6174052917BD}" dt="2024-09-14T09:43:59.665" v="44"/>
          <ac:spMkLst>
            <pc:docMk/>
            <pc:sldMk cId="3931451743" sldId="273"/>
            <ac:spMk id="63" creationId="{E6D9BF16-DF26-45DE-95BD-89F3AC75075D}"/>
          </ac:spMkLst>
        </pc:spChg>
        <pc:spChg chg="mod">
          <ac:chgData name="Divya Verma" userId="4213813d41acfd1e" providerId="LiveId" clId="{9648C1F9-F510-4445-BB49-6174052917BD}" dt="2024-09-14T09:43:59.665" v="44"/>
          <ac:spMkLst>
            <pc:docMk/>
            <pc:sldMk cId="3931451743" sldId="273"/>
            <ac:spMk id="65" creationId="{6CEA7312-3725-4A0E-B001-3767172A4DE2}"/>
          </ac:spMkLst>
        </pc:spChg>
        <pc:spChg chg="mod">
          <ac:chgData name="Divya Verma" userId="4213813d41acfd1e" providerId="LiveId" clId="{9648C1F9-F510-4445-BB49-6174052917BD}" dt="2024-09-14T09:43:59.665" v="44"/>
          <ac:spMkLst>
            <pc:docMk/>
            <pc:sldMk cId="3931451743" sldId="273"/>
            <ac:spMk id="66" creationId="{25F71493-5163-4C3D-A1BD-749603AB4548}"/>
          </ac:spMkLst>
        </pc:spChg>
        <pc:spChg chg="mod">
          <ac:chgData name="Divya Verma" userId="4213813d41acfd1e" providerId="LiveId" clId="{9648C1F9-F510-4445-BB49-6174052917BD}" dt="2024-09-14T09:43:59.665" v="44"/>
          <ac:spMkLst>
            <pc:docMk/>
            <pc:sldMk cId="3931451743" sldId="273"/>
            <ac:spMk id="67" creationId="{9664E4E5-3D93-4509-9139-0A14B33A1613}"/>
          </ac:spMkLst>
        </pc:spChg>
        <pc:spChg chg="mod">
          <ac:chgData name="Divya Verma" userId="4213813d41acfd1e" providerId="LiveId" clId="{9648C1F9-F510-4445-BB49-6174052917BD}" dt="2024-09-14T09:43:59.665" v="44"/>
          <ac:spMkLst>
            <pc:docMk/>
            <pc:sldMk cId="3931451743" sldId="273"/>
            <ac:spMk id="68" creationId="{AD6F12FC-0EFA-4DAC-8AAF-5D91709926DD}"/>
          </ac:spMkLst>
        </pc:spChg>
        <pc:spChg chg="mod">
          <ac:chgData name="Divya Verma" userId="4213813d41acfd1e" providerId="LiveId" clId="{9648C1F9-F510-4445-BB49-6174052917BD}" dt="2024-09-14T09:43:59.665" v="44"/>
          <ac:spMkLst>
            <pc:docMk/>
            <pc:sldMk cId="3931451743" sldId="273"/>
            <ac:spMk id="69" creationId="{FABD1D4E-FC09-4F2B-8F17-AF98A13983C1}"/>
          </ac:spMkLst>
        </pc:spChg>
        <pc:spChg chg="mod">
          <ac:chgData name="Divya Verma" userId="4213813d41acfd1e" providerId="LiveId" clId="{9648C1F9-F510-4445-BB49-6174052917BD}" dt="2024-09-14T09:43:59.665" v="44"/>
          <ac:spMkLst>
            <pc:docMk/>
            <pc:sldMk cId="3931451743" sldId="273"/>
            <ac:spMk id="70" creationId="{1F18C732-8166-490B-88AF-7DAC259EC731}"/>
          </ac:spMkLst>
        </pc:spChg>
        <pc:spChg chg="mod">
          <ac:chgData name="Divya Verma" userId="4213813d41acfd1e" providerId="LiveId" clId="{9648C1F9-F510-4445-BB49-6174052917BD}" dt="2024-09-14T09:43:59.665" v="44"/>
          <ac:spMkLst>
            <pc:docMk/>
            <pc:sldMk cId="3931451743" sldId="273"/>
            <ac:spMk id="71" creationId="{A8E83FE3-9E7E-4BCA-A0EC-6584A53C52AC}"/>
          </ac:spMkLst>
        </pc:spChg>
        <pc:spChg chg="mod">
          <ac:chgData name="Divya Verma" userId="4213813d41acfd1e" providerId="LiveId" clId="{9648C1F9-F510-4445-BB49-6174052917BD}" dt="2024-09-14T09:43:59.665" v="44"/>
          <ac:spMkLst>
            <pc:docMk/>
            <pc:sldMk cId="3931451743" sldId="273"/>
            <ac:spMk id="72" creationId="{6D022823-DA88-4000-AF5C-DD9D86AAB18B}"/>
          </ac:spMkLst>
        </pc:spChg>
        <pc:picChg chg="mod">
          <ac:chgData name="Divya Verma" userId="4213813d41acfd1e" providerId="LiveId" clId="{9648C1F9-F510-4445-BB49-6174052917BD}" dt="2024-09-14T09:43:59.665" v="44"/>
          <ac:picMkLst>
            <pc:docMk/>
            <pc:sldMk cId="3931451743" sldId="273"/>
            <ac:picMk id="81" creationId="{0DB37D96-B3FF-4447-834B-29A9DF7E1FA0}"/>
          </ac:picMkLst>
        </pc:picChg>
        <pc:picChg chg="mod">
          <ac:chgData name="Divya Verma" userId="4213813d41acfd1e" providerId="LiveId" clId="{9648C1F9-F510-4445-BB49-6174052917BD}" dt="2024-09-14T09:43:59.665" v="44"/>
          <ac:picMkLst>
            <pc:docMk/>
            <pc:sldMk cId="3931451743" sldId="273"/>
            <ac:picMk id="83" creationId="{2E4A589E-786B-463B-8DF7-CA41DD0A204C}"/>
          </ac:picMkLst>
        </pc:picChg>
        <pc:picChg chg="mod">
          <ac:chgData name="Divya Verma" userId="4213813d41acfd1e" providerId="LiveId" clId="{9648C1F9-F510-4445-BB49-6174052917BD}" dt="2024-09-14T09:43:59.665" v="44"/>
          <ac:picMkLst>
            <pc:docMk/>
            <pc:sldMk cId="3931451743" sldId="273"/>
            <ac:picMk id="85" creationId="{2FE5C8ED-4313-4CE1-857E-8CC25262F270}"/>
          </ac:picMkLst>
        </pc:picChg>
        <pc:picChg chg="mod">
          <ac:chgData name="Divya Verma" userId="4213813d41acfd1e" providerId="LiveId" clId="{9648C1F9-F510-4445-BB49-6174052917BD}" dt="2024-09-14T09:43:59.665" v="44"/>
          <ac:picMkLst>
            <pc:docMk/>
            <pc:sldMk cId="3931451743" sldId="273"/>
            <ac:picMk id="87" creationId="{0FF1B6AC-EE81-4A4B-B19E-BDB3DDFC337F}"/>
          </ac:picMkLst>
        </pc:picChg>
        <pc:picChg chg="mod">
          <ac:chgData name="Divya Verma" userId="4213813d41acfd1e" providerId="LiveId" clId="{9648C1F9-F510-4445-BB49-6174052917BD}" dt="2024-09-14T09:43:59.665" v="44"/>
          <ac:picMkLst>
            <pc:docMk/>
            <pc:sldMk cId="3931451743" sldId="273"/>
            <ac:picMk id="89" creationId="{81297F37-F134-415A-BFBA-F2908399124B}"/>
          </ac:picMkLst>
        </pc:picChg>
        <pc:picChg chg="mod">
          <ac:chgData name="Divya Verma" userId="4213813d41acfd1e" providerId="LiveId" clId="{9648C1F9-F510-4445-BB49-6174052917BD}" dt="2024-09-14T09:43:59.665" v="44"/>
          <ac:picMkLst>
            <pc:docMk/>
            <pc:sldMk cId="3931451743" sldId="273"/>
            <ac:picMk id="91" creationId="{E341D00F-0175-4E15-8366-2378C6E2A44E}"/>
          </ac:picMkLst>
        </pc:picChg>
        <pc:picChg chg="mod">
          <ac:chgData name="Divya Verma" userId="4213813d41acfd1e" providerId="LiveId" clId="{9648C1F9-F510-4445-BB49-6174052917BD}" dt="2024-09-14T09:43:59.665" v="44"/>
          <ac:picMkLst>
            <pc:docMk/>
            <pc:sldMk cId="3931451743" sldId="273"/>
            <ac:picMk id="93" creationId="{3AF30DC1-21C9-47E9-AF2B-F8B3F91D0EE3}"/>
          </ac:picMkLst>
        </pc:picChg>
        <pc:picChg chg="mod">
          <ac:chgData name="Divya Verma" userId="4213813d41acfd1e" providerId="LiveId" clId="{9648C1F9-F510-4445-BB49-6174052917BD}" dt="2024-09-14T09:43:59.665" v="44"/>
          <ac:picMkLst>
            <pc:docMk/>
            <pc:sldMk cId="3931451743" sldId="273"/>
            <ac:picMk id="95" creationId="{37ED6110-7F2F-4387-B985-9EA6F99A6873}"/>
          </ac:picMkLst>
        </pc:picChg>
      </pc:sldChg>
      <pc:sldChg chg="modSp del mod">
        <pc:chgData name="Divya Verma" userId="4213813d41acfd1e" providerId="LiveId" clId="{9648C1F9-F510-4445-BB49-6174052917BD}" dt="2024-09-14T16:45:04.846" v="3218" actId="2696"/>
        <pc:sldMkLst>
          <pc:docMk/>
          <pc:sldMk cId="423171115" sldId="274"/>
        </pc:sldMkLst>
        <pc:spChg chg="mod">
          <ac:chgData name="Divya Verma" userId="4213813d41acfd1e" providerId="LiveId" clId="{9648C1F9-F510-4445-BB49-6174052917BD}" dt="2024-09-14T09:43:59.665" v="44"/>
          <ac:spMkLst>
            <pc:docMk/>
            <pc:sldMk cId="423171115" sldId="274"/>
            <ac:spMk id="24" creationId="{AA5A89EF-81E9-4164-8EA3-DA69DAE6FADA}"/>
          </ac:spMkLst>
        </pc:spChg>
        <pc:spChg chg="mod">
          <ac:chgData name="Divya Verma" userId="4213813d41acfd1e" providerId="LiveId" clId="{9648C1F9-F510-4445-BB49-6174052917BD}" dt="2024-09-14T09:43:59.665" v="44"/>
          <ac:spMkLst>
            <pc:docMk/>
            <pc:sldMk cId="423171115" sldId="274"/>
            <ac:spMk id="26" creationId="{A0F52927-1C90-418F-AD2E-50A3404A4A36}"/>
          </ac:spMkLst>
        </pc:spChg>
        <pc:spChg chg="mod">
          <ac:chgData name="Divya Verma" userId="4213813d41acfd1e" providerId="LiveId" clId="{9648C1F9-F510-4445-BB49-6174052917BD}" dt="2024-09-14T09:43:59.665" v="44"/>
          <ac:spMkLst>
            <pc:docMk/>
            <pc:sldMk cId="423171115" sldId="274"/>
            <ac:spMk id="27" creationId="{37B13ECA-D5B9-4665-9100-4329449CD7A1}"/>
          </ac:spMkLst>
        </pc:spChg>
        <pc:spChg chg="mod">
          <ac:chgData name="Divya Verma" userId="4213813d41acfd1e" providerId="LiveId" clId="{9648C1F9-F510-4445-BB49-6174052917BD}" dt="2024-09-14T09:43:59.665" v="44"/>
          <ac:spMkLst>
            <pc:docMk/>
            <pc:sldMk cId="423171115" sldId="274"/>
            <ac:spMk id="28" creationId="{C152BCFD-FB2E-46FB-97FD-3B9579D9CDD3}"/>
          </ac:spMkLst>
        </pc:spChg>
        <pc:spChg chg="mod">
          <ac:chgData name="Divya Verma" userId="4213813d41acfd1e" providerId="LiveId" clId="{9648C1F9-F510-4445-BB49-6174052917BD}" dt="2024-09-14T09:43:59.665" v="44"/>
          <ac:spMkLst>
            <pc:docMk/>
            <pc:sldMk cId="423171115" sldId="274"/>
            <ac:spMk id="29" creationId="{0A53AC78-9DEF-4337-81E7-D9F9AF1F31EB}"/>
          </ac:spMkLst>
        </pc:spChg>
        <pc:spChg chg="mod">
          <ac:chgData name="Divya Verma" userId="4213813d41acfd1e" providerId="LiveId" clId="{9648C1F9-F510-4445-BB49-6174052917BD}" dt="2024-09-14T09:43:59.665" v="44"/>
          <ac:spMkLst>
            <pc:docMk/>
            <pc:sldMk cId="423171115" sldId="274"/>
            <ac:spMk id="30" creationId="{674D4F8B-10DE-4273-B585-F14235FFCDFB}"/>
          </ac:spMkLst>
        </pc:spChg>
        <pc:spChg chg="mod">
          <ac:chgData name="Divya Verma" userId="4213813d41acfd1e" providerId="LiveId" clId="{9648C1F9-F510-4445-BB49-6174052917BD}" dt="2024-09-14T09:43:59.665" v="44"/>
          <ac:spMkLst>
            <pc:docMk/>
            <pc:sldMk cId="423171115" sldId="274"/>
            <ac:spMk id="31" creationId="{F475A6F5-6459-4754-BF1B-6983DA5BC099}"/>
          </ac:spMkLst>
        </pc:spChg>
        <pc:spChg chg="mod">
          <ac:chgData name="Divya Verma" userId="4213813d41acfd1e" providerId="LiveId" clId="{9648C1F9-F510-4445-BB49-6174052917BD}" dt="2024-09-14T09:43:59.665" v="44"/>
          <ac:spMkLst>
            <pc:docMk/>
            <pc:sldMk cId="423171115" sldId="274"/>
            <ac:spMk id="32" creationId="{A13FB31D-1957-4294-9D78-4274ACAAF612}"/>
          </ac:spMkLst>
        </pc:spChg>
        <pc:spChg chg="mod">
          <ac:chgData name="Divya Verma" userId="4213813d41acfd1e" providerId="LiveId" clId="{9648C1F9-F510-4445-BB49-6174052917BD}" dt="2024-09-14T09:43:59.665" v="44"/>
          <ac:spMkLst>
            <pc:docMk/>
            <pc:sldMk cId="423171115" sldId="274"/>
            <ac:spMk id="33" creationId="{07490C32-D0EF-409A-8838-0ADB755999AA}"/>
          </ac:spMkLst>
        </pc:spChg>
        <pc:spChg chg="mod">
          <ac:chgData name="Divya Verma" userId="4213813d41acfd1e" providerId="LiveId" clId="{9648C1F9-F510-4445-BB49-6174052917BD}" dt="2024-09-14T09:43:59.665" v="44"/>
          <ac:spMkLst>
            <pc:docMk/>
            <pc:sldMk cId="423171115" sldId="274"/>
            <ac:spMk id="34" creationId="{85F954A3-1EAC-45E0-B349-CA5CB13C6C06}"/>
          </ac:spMkLst>
        </pc:spChg>
        <pc:spChg chg="mod">
          <ac:chgData name="Divya Verma" userId="4213813d41acfd1e" providerId="LiveId" clId="{9648C1F9-F510-4445-BB49-6174052917BD}" dt="2024-09-14T09:43:59.665" v="44"/>
          <ac:spMkLst>
            <pc:docMk/>
            <pc:sldMk cId="423171115" sldId="274"/>
            <ac:spMk id="35" creationId="{FAB27076-3031-420C-BA49-E845E9FB211C}"/>
          </ac:spMkLst>
        </pc:spChg>
        <pc:spChg chg="mod">
          <ac:chgData name="Divya Verma" userId="4213813d41acfd1e" providerId="LiveId" clId="{9648C1F9-F510-4445-BB49-6174052917BD}" dt="2024-09-14T09:43:59.665" v="44"/>
          <ac:spMkLst>
            <pc:docMk/>
            <pc:sldMk cId="423171115" sldId="274"/>
            <ac:spMk id="36" creationId="{24AC2074-BC52-48C5-931D-3BB4A8B0B99B}"/>
          </ac:spMkLst>
        </pc:spChg>
        <pc:spChg chg="mod">
          <ac:chgData name="Divya Verma" userId="4213813d41acfd1e" providerId="LiveId" clId="{9648C1F9-F510-4445-BB49-6174052917BD}" dt="2024-09-14T09:43:59.665" v="44"/>
          <ac:spMkLst>
            <pc:docMk/>
            <pc:sldMk cId="423171115" sldId="274"/>
            <ac:spMk id="37" creationId="{A5B6CF8D-4C68-40CD-A4BC-358825782940}"/>
          </ac:spMkLst>
        </pc:spChg>
        <pc:spChg chg="mod">
          <ac:chgData name="Divya Verma" userId="4213813d41acfd1e" providerId="LiveId" clId="{9648C1F9-F510-4445-BB49-6174052917BD}" dt="2024-09-14T09:43:59.665" v="44"/>
          <ac:spMkLst>
            <pc:docMk/>
            <pc:sldMk cId="423171115" sldId="274"/>
            <ac:spMk id="51" creationId="{04CAC2AB-5761-44BB-98FA-2160C470E891}"/>
          </ac:spMkLst>
        </pc:spChg>
        <pc:spChg chg="mod">
          <ac:chgData name="Divya Verma" userId="4213813d41acfd1e" providerId="LiveId" clId="{9648C1F9-F510-4445-BB49-6174052917BD}" dt="2024-09-14T09:43:59.665" v="44"/>
          <ac:spMkLst>
            <pc:docMk/>
            <pc:sldMk cId="423171115" sldId="274"/>
            <ac:spMk id="52" creationId="{7026ED2A-0000-445D-B5A1-8A5D0E287FA7}"/>
          </ac:spMkLst>
        </pc:spChg>
        <pc:spChg chg="mod">
          <ac:chgData name="Divya Verma" userId="4213813d41acfd1e" providerId="LiveId" clId="{9648C1F9-F510-4445-BB49-6174052917BD}" dt="2024-09-14T09:43:59.665" v="44"/>
          <ac:spMkLst>
            <pc:docMk/>
            <pc:sldMk cId="423171115" sldId="274"/>
            <ac:spMk id="53" creationId="{6813B31E-86C3-4175-9D10-220062CAF608}"/>
          </ac:spMkLst>
        </pc:spChg>
      </pc:sldChg>
      <pc:sldChg chg="modSp mod">
        <pc:chgData name="Divya Verma" userId="4213813d41acfd1e" providerId="LiveId" clId="{9648C1F9-F510-4445-BB49-6174052917BD}" dt="2024-09-14T19:46:00.698" v="7215" actId="20577"/>
        <pc:sldMkLst>
          <pc:docMk/>
          <pc:sldMk cId="1987845210" sldId="275"/>
        </pc:sldMkLst>
        <pc:spChg chg="mod">
          <ac:chgData name="Divya Verma" userId="4213813d41acfd1e" providerId="LiveId" clId="{9648C1F9-F510-4445-BB49-6174052917BD}" dt="2024-09-14T19:46:00.698" v="7215" actId="20577"/>
          <ac:spMkLst>
            <pc:docMk/>
            <pc:sldMk cId="1987845210" sldId="275"/>
            <ac:spMk id="11" creationId="{019E4131-A9F1-45A1-94C6-3C559ABBE9C6}"/>
          </ac:spMkLst>
        </pc:spChg>
        <pc:spChg chg="mod">
          <ac:chgData name="Divya Verma" userId="4213813d41acfd1e" providerId="LiveId" clId="{9648C1F9-F510-4445-BB49-6174052917BD}" dt="2024-09-14T18:17:20.255" v="5368" actId="20577"/>
          <ac:spMkLst>
            <pc:docMk/>
            <pc:sldMk cId="1987845210" sldId="275"/>
            <ac:spMk id="14" creationId="{0AAA33AC-E039-49B8-9D53-D790DEF7EB2B}"/>
          </ac:spMkLst>
        </pc:spChg>
        <pc:spChg chg="mod">
          <ac:chgData name="Divya Verma" userId="4213813d41acfd1e" providerId="LiveId" clId="{9648C1F9-F510-4445-BB49-6174052917BD}" dt="2024-09-14T18:17:01.949" v="5359" actId="20577"/>
          <ac:spMkLst>
            <pc:docMk/>
            <pc:sldMk cId="1987845210" sldId="275"/>
            <ac:spMk id="15" creationId="{B637D303-3D91-4DF5-9E06-C9394D714301}"/>
          </ac:spMkLst>
        </pc:spChg>
        <pc:spChg chg="mod">
          <ac:chgData name="Divya Verma" userId="4213813d41acfd1e" providerId="LiveId" clId="{9648C1F9-F510-4445-BB49-6174052917BD}" dt="2024-09-14T09:43:59.665" v="44"/>
          <ac:spMkLst>
            <pc:docMk/>
            <pc:sldMk cId="1987845210" sldId="275"/>
            <ac:spMk id="16" creationId="{485FA840-9C16-45D8-8B50-7DC1A5DF3CF4}"/>
          </ac:spMkLst>
        </pc:spChg>
        <pc:spChg chg="mod">
          <ac:chgData name="Divya Verma" userId="4213813d41acfd1e" providerId="LiveId" clId="{9648C1F9-F510-4445-BB49-6174052917BD}" dt="2024-09-14T09:43:59.665" v="44"/>
          <ac:spMkLst>
            <pc:docMk/>
            <pc:sldMk cId="1987845210" sldId="275"/>
            <ac:spMk id="20" creationId="{940324F9-ABF9-4A46-B5E4-21164FADAD0C}"/>
          </ac:spMkLst>
        </pc:spChg>
        <pc:picChg chg="mod">
          <ac:chgData name="Divya Verma" userId="4213813d41acfd1e" providerId="LiveId" clId="{9648C1F9-F510-4445-BB49-6174052917BD}" dt="2024-09-14T17:17:04.910" v="3236" actId="14826"/>
          <ac:picMkLst>
            <pc:docMk/>
            <pc:sldMk cId="1987845210" sldId="275"/>
            <ac:picMk id="8" creationId="{A0A99AB3-33D7-48CE-8A78-BEB8D7179FF8}"/>
          </ac:picMkLst>
        </pc:picChg>
      </pc:sldChg>
      <pc:sldChg chg="modSp mod">
        <pc:chgData name="Divya Verma" userId="4213813d41acfd1e" providerId="LiveId" clId="{9648C1F9-F510-4445-BB49-6174052917BD}" dt="2024-09-14T19:28:13.493" v="6437" actId="14100"/>
        <pc:sldMkLst>
          <pc:docMk/>
          <pc:sldMk cId="1505696902" sldId="276"/>
        </pc:sldMkLst>
        <pc:spChg chg="mod">
          <ac:chgData name="Divya Verma" userId="4213813d41acfd1e" providerId="LiveId" clId="{9648C1F9-F510-4445-BB49-6174052917BD}" dt="2024-09-14T19:27:21.928" v="6418" actId="1076"/>
          <ac:spMkLst>
            <pc:docMk/>
            <pc:sldMk cId="1505696902" sldId="276"/>
            <ac:spMk id="9" creationId="{0D4FE13D-FAFA-49AC-A113-E917401DD9C2}"/>
          </ac:spMkLst>
        </pc:spChg>
        <pc:spChg chg="mod">
          <ac:chgData name="Divya Verma" userId="4213813d41acfd1e" providerId="LiveId" clId="{9648C1F9-F510-4445-BB49-6174052917BD}" dt="2024-09-14T19:27:56.263" v="6435" actId="20577"/>
          <ac:spMkLst>
            <pc:docMk/>
            <pc:sldMk cId="1505696902" sldId="276"/>
            <ac:spMk id="10" creationId="{66152713-A6DC-4A10-9404-2F7F1F4B1AB9}"/>
          </ac:spMkLst>
        </pc:spChg>
        <pc:spChg chg="mod">
          <ac:chgData name="Divya Verma" userId="4213813d41acfd1e" providerId="LiveId" clId="{9648C1F9-F510-4445-BB49-6174052917BD}" dt="2024-09-14T18:17:32.129" v="5379" actId="20577"/>
          <ac:spMkLst>
            <pc:docMk/>
            <pc:sldMk cId="1505696902" sldId="276"/>
            <ac:spMk id="11" creationId="{313ACD80-E8DD-409F-A517-A832D3421C83}"/>
          </ac:spMkLst>
        </pc:spChg>
        <pc:spChg chg="mod">
          <ac:chgData name="Divya Verma" userId="4213813d41acfd1e" providerId="LiveId" clId="{9648C1F9-F510-4445-BB49-6174052917BD}" dt="2024-09-14T19:27:45.135" v="6424" actId="20577"/>
          <ac:spMkLst>
            <pc:docMk/>
            <pc:sldMk cId="1505696902" sldId="276"/>
            <ac:spMk id="12" creationId="{1F967A96-6B86-484C-8592-14A44DA72C4F}"/>
          </ac:spMkLst>
        </pc:spChg>
        <pc:spChg chg="mod">
          <ac:chgData name="Divya Verma" userId="4213813d41acfd1e" providerId="LiveId" clId="{9648C1F9-F510-4445-BB49-6174052917BD}" dt="2024-09-14T19:27:39.900" v="6422" actId="20577"/>
          <ac:spMkLst>
            <pc:docMk/>
            <pc:sldMk cId="1505696902" sldId="276"/>
            <ac:spMk id="15" creationId="{FE60C9E5-E020-489F-8A9F-BCBE2A0C3BBC}"/>
          </ac:spMkLst>
        </pc:spChg>
        <pc:picChg chg="mod">
          <ac:chgData name="Divya Verma" userId="4213813d41acfd1e" providerId="LiveId" clId="{9648C1F9-F510-4445-BB49-6174052917BD}" dt="2024-09-14T19:28:13.493" v="6437" actId="14100"/>
          <ac:picMkLst>
            <pc:docMk/>
            <pc:sldMk cId="1505696902" sldId="276"/>
            <ac:picMk id="14" creationId="{1959E133-823F-48B7-89C9-820E4A34383A}"/>
          </ac:picMkLst>
        </pc:picChg>
      </pc:sldChg>
      <pc:sldChg chg="addSp delSp modSp mod ord">
        <pc:chgData name="Divya Verma" userId="4213813d41acfd1e" providerId="LiveId" clId="{9648C1F9-F510-4445-BB49-6174052917BD}" dt="2024-09-14T19:25:31.146" v="6411" actId="14100"/>
        <pc:sldMkLst>
          <pc:docMk/>
          <pc:sldMk cId="3474899755" sldId="278"/>
        </pc:sldMkLst>
        <pc:spChg chg="mod">
          <ac:chgData name="Divya Verma" userId="4213813d41acfd1e" providerId="LiveId" clId="{9648C1F9-F510-4445-BB49-6174052917BD}" dt="2024-09-14T18:52:49.669" v="5975" actId="20577"/>
          <ac:spMkLst>
            <pc:docMk/>
            <pc:sldMk cId="3474899755" sldId="278"/>
            <ac:spMk id="2" creationId="{B5ABC6DE-6467-4345-ACB9-6CF75ECAE45C}"/>
          </ac:spMkLst>
        </pc:spChg>
        <pc:spChg chg="mod">
          <ac:chgData name="Divya Verma" userId="4213813d41acfd1e" providerId="LiveId" clId="{9648C1F9-F510-4445-BB49-6174052917BD}" dt="2024-09-14T18:16:24.163" v="5319" actId="20577"/>
          <ac:spMkLst>
            <pc:docMk/>
            <pc:sldMk cId="3474899755" sldId="278"/>
            <ac:spMk id="3" creationId="{EF0CA845-7827-4721-AEC5-78977CC38A4D}"/>
          </ac:spMkLst>
        </pc:spChg>
        <pc:spChg chg="mod">
          <ac:chgData name="Divya Verma" userId="4213813d41acfd1e" providerId="LiveId" clId="{9648C1F9-F510-4445-BB49-6174052917BD}" dt="2024-09-14T18:52:52.232" v="5976" actId="20577"/>
          <ac:spMkLst>
            <pc:docMk/>
            <pc:sldMk cId="3474899755" sldId="278"/>
            <ac:spMk id="4" creationId="{B06B27C9-FAA1-490A-8DE2-9BAA5B177CE7}"/>
          </ac:spMkLst>
        </pc:spChg>
        <pc:spChg chg="add del mod">
          <ac:chgData name="Divya Verma" userId="4213813d41acfd1e" providerId="LiveId" clId="{9648C1F9-F510-4445-BB49-6174052917BD}" dt="2024-09-14T19:24:57.278" v="6406" actId="21"/>
          <ac:spMkLst>
            <pc:docMk/>
            <pc:sldMk cId="3474899755" sldId="278"/>
            <ac:spMk id="6" creationId="{9FC0AF4D-D07C-6CA8-FD56-BDB839A330A5}"/>
          </ac:spMkLst>
        </pc:spChg>
        <pc:spChg chg="add del mod">
          <ac:chgData name="Divya Verma" userId="4213813d41acfd1e" providerId="LiveId" clId="{9648C1F9-F510-4445-BB49-6174052917BD}" dt="2024-09-14T19:24:56.790" v="6404" actId="21"/>
          <ac:spMkLst>
            <pc:docMk/>
            <pc:sldMk cId="3474899755" sldId="278"/>
            <ac:spMk id="8" creationId="{0A9FC44D-E6E9-32B9-A332-A7AB63532EE7}"/>
          </ac:spMkLst>
        </pc:spChg>
        <pc:spChg chg="add del mod">
          <ac:chgData name="Divya Verma" userId="4213813d41acfd1e" providerId="LiveId" clId="{9648C1F9-F510-4445-BB49-6174052917BD}" dt="2024-09-14T19:25:31.146" v="6411" actId="14100"/>
          <ac:spMkLst>
            <pc:docMk/>
            <pc:sldMk cId="3474899755" sldId="278"/>
            <ac:spMk id="18" creationId="{17062936-5CF9-46DE-8DD5-5C63AAD751F7}"/>
          </ac:spMkLst>
        </pc:spChg>
        <pc:spChg chg="mod">
          <ac:chgData name="Divya Verma" userId="4213813d41acfd1e" providerId="LiveId" clId="{9648C1F9-F510-4445-BB49-6174052917BD}" dt="2024-09-14T19:25:10.545" v="6408" actId="207"/>
          <ac:spMkLst>
            <pc:docMk/>
            <pc:sldMk cId="3474899755" sldId="278"/>
            <ac:spMk id="57" creationId="{157DA62F-DBB5-42B6-A283-774219082BAF}"/>
          </ac:spMkLst>
        </pc:spChg>
        <pc:picChg chg="mod modCrop">
          <ac:chgData name="Divya Verma" userId="4213813d41acfd1e" providerId="LiveId" clId="{9648C1F9-F510-4445-BB49-6174052917BD}" dt="2024-09-14T17:14:16.797" v="3235" actId="18131"/>
          <ac:picMkLst>
            <pc:docMk/>
            <pc:sldMk cId="3474899755" sldId="278"/>
            <ac:picMk id="21" creationId="{5BEA2E31-956A-45E8-9E93-6C81A659BCBE}"/>
          </ac:picMkLst>
        </pc:picChg>
      </pc:sldChg>
      <pc:sldChg chg="modSp del">
        <pc:chgData name="Divya Verma" userId="4213813d41acfd1e" providerId="LiveId" clId="{9648C1F9-F510-4445-BB49-6174052917BD}" dt="2024-09-14T16:44:49.220" v="3217" actId="2696"/>
        <pc:sldMkLst>
          <pc:docMk/>
          <pc:sldMk cId="216502137" sldId="279"/>
        </pc:sldMkLst>
        <pc:spChg chg="mod">
          <ac:chgData name="Divya Verma" userId="4213813d41acfd1e" providerId="LiveId" clId="{9648C1F9-F510-4445-BB49-6174052917BD}" dt="2024-09-14T09:43:59.665" v="44"/>
          <ac:spMkLst>
            <pc:docMk/>
            <pc:sldMk cId="216502137" sldId="279"/>
            <ac:spMk id="2" creationId="{2D784B84-4A4D-E609-8AE2-F544CCB1272F}"/>
          </ac:spMkLst>
        </pc:spChg>
        <pc:spChg chg="mod">
          <ac:chgData name="Divya Verma" userId="4213813d41acfd1e" providerId="LiveId" clId="{9648C1F9-F510-4445-BB49-6174052917BD}" dt="2024-09-14T09:43:59.665" v="44"/>
          <ac:spMkLst>
            <pc:docMk/>
            <pc:sldMk cId="216502137" sldId="279"/>
            <ac:spMk id="3" creationId="{61500540-22B4-AB1B-AE8E-8BB2F5326C37}"/>
          </ac:spMkLst>
        </pc:spChg>
        <pc:spChg chg="mod">
          <ac:chgData name="Divya Verma" userId="4213813d41acfd1e" providerId="LiveId" clId="{9648C1F9-F510-4445-BB49-6174052917BD}" dt="2024-09-14T09:43:59.665" v="44"/>
          <ac:spMkLst>
            <pc:docMk/>
            <pc:sldMk cId="216502137" sldId="279"/>
            <ac:spMk id="4" creationId="{0D163502-68CA-2654-CEA0-5406DCB9F43A}"/>
          </ac:spMkLst>
        </pc:spChg>
        <pc:spChg chg="mod">
          <ac:chgData name="Divya Verma" userId="4213813d41acfd1e" providerId="LiveId" clId="{9648C1F9-F510-4445-BB49-6174052917BD}" dt="2024-09-14T09:43:59.665" v="44"/>
          <ac:spMkLst>
            <pc:docMk/>
            <pc:sldMk cId="216502137" sldId="279"/>
            <ac:spMk id="5" creationId="{BC804EA9-BF8D-DF76-2520-28BB4945C019}"/>
          </ac:spMkLst>
        </pc:spChg>
        <pc:spChg chg="mod">
          <ac:chgData name="Divya Verma" userId="4213813d41acfd1e" providerId="LiveId" clId="{9648C1F9-F510-4445-BB49-6174052917BD}" dt="2024-09-14T09:43:59.665" v="44"/>
          <ac:spMkLst>
            <pc:docMk/>
            <pc:sldMk cId="216502137" sldId="279"/>
            <ac:spMk id="6" creationId="{E5910A38-EE1D-7BCF-FF20-FA66B55CE4E2}"/>
          </ac:spMkLst>
        </pc:spChg>
        <pc:spChg chg="mod">
          <ac:chgData name="Divya Verma" userId="4213813d41acfd1e" providerId="LiveId" clId="{9648C1F9-F510-4445-BB49-6174052917BD}" dt="2024-09-14T09:43:59.665" v="44"/>
          <ac:spMkLst>
            <pc:docMk/>
            <pc:sldMk cId="216502137" sldId="279"/>
            <ac:spMk id="7" creationId="{062E63D6-5FFD-C73A-0CB5-6D2F4638A45A}"/>
          </ac:spMkLst>
        </pc:spChg>
        <pc:spChg chg="mod">
          <ac:chgData name="Divya Verma" userId="4213813d41acfd1e" providerId="LiveId" clId="{9648C1F9-F510-4445-BB49-6174052917BD}" dt="2024-09-14T09:43:59.665" v="44"/>
          <ac:spMkLst>
            <pc:docMk/>
            <pc:sldMk cId="216502137" sldId="279"/>
            <ac:spMk id="8" creationId="{B5933F12-33CF-65AF-CE25-FE4FA08CD2DC}"/>
          </ac:spMkLst>
        </pc:spChg>
        <pc:spChg chg="mod">
          <ac:chgData name="Divya Verma" userId="4213813d41acfd1e" providerId="LiveId" clId="{9648C1F9-F510-4445-BB49-6174052917BD}" dt="2024-09-14T09:43:59.665" v="44"/>
          <ac:spMkLst>
            <pc:docMk/>
            <pc:sldMk cId="216502137" sldId="279"/>
            <ac:spMk id="9" creationId="{84DE902D-F258-3FC1-D921-C987D006BB88}"/>
          </ac:spMkLst>
        </pc:spChg>
        <pc:spChg chg="mod">
          <ac:chgData name="Divya Verma" userId="4213813d41acfd1e" providerId="LiveId" clId="{9648C1F9-F510-4445-BB49-6174052917BD}" dt="2024-09-14T09:43:59.665" v="44"/>
          <ac:spMkLst>
            <pc:docMk/>
            <pc:sldMk cId="216502137" sldId="279"/>
            <ac:spMk id="10" creationId="{C1E7091A-741B-46E6-0BC7-28C2D6C511A9}"/>
          </ac:spMkLst>
        </pc:spChg>
        <pc:spChg chg="mod">
          <ac:chgData name="Divya Verma" userId="4213813d41acfd1e" providerId="LiveId" clId="{9648C1F9-F510-4445-BB49-6174052917BD}" dt="2024-09-14T09:43:59.665" v="44"/>
          <ac:spMkLst>
            <pc:docMk/>
            <pc:sldMk cId="216502137" sldId="279"/>
            <ac:spMk id="11" creationId="{5F603004-3CC1-E188-6824-C49531596AEE}"/>
          </ac:spMkLst>
        </pc:spChg>
        <pc:spChg chg="mod">
          <ac:chgData name="Divya Verma" userId="4213813d41acfd1e" providerId="LiveId" clId="{9648C1F9-F510-4445-BB49-6174052917BD}" dt="2024-09-14T09:43:59.665" v="44"/>
          <ac:spMkLst>
            <pc:docMk/>
            <pc:sldMk cId="216502137" sldId="279"/>
            <ac:spMk id="12" creationId="{6CA446B4-C171-167E-4220-3CC6747A98CC}"/>
          </ac:spMkLst>
        </pc:spChg>
        <pc:spChg chg="mod">
          <ac:chgData name="Divya Verma" userId="4213813d41acfd1e" providerId="LiveId" clId="{9648C1F9-F510-4445-BB49-6174052917BD}" dt="2024-09-14T09:43:59.665" v="44"/>
          <ac:spMkLst>
            <pc:docMk/>
            <pc:sldMk cId="216502137" sldId="279"/>
            <ac:spMk id="13" creationId="{E40E0FFE-7FEB-1497-3D1D-45F899768A73}"/>
          </ac:spMkLst>
        </pc:spChg>
        <pc:spChg chg="mod">
          <ac:chgData name="Divya Verma" userId="4213813d41acfd1e" providerId="LiveId" clId="{9648C1F9-F510-4445-BB49-6174052917BD}" dt="2024-09-14T09:43:59.665" v="44"/>
          <ac:spMkLst>
            <pc:docMk/>
            <pc:sldMk cId="216502137" sldId="279"/>
            <ac:spMk id="14" creationId="{3DE0306E-BB1C-30F2-3E92-88E727B75FCE}"/>
          </ac:spMkLst>
        </pc:spChg>
        <pc:spChg chg="mod">
          <ac:chgData name="Divya Verma" userId="4213813d41acfd1e" providerId="LiveId" clId="{9648C1F9-F510-4445-BB49-6174052917BD}" dt="2024-09-14T09:43:59.665" v="44"/>
          <ac:spMkLst>
            <pc:docMk/>
            <pc:sldMk cId="216502137" sldId="279"/>
            <ac:spMk id="15" creationId="{164AE25D-8906-BFC3-3D0A-26E4C8DFD044}"/>
          </ac:spMkLst>
        </pc:spChg>
      </pc:sldChg>
      <pc:sldChg chg="delSp modSp mod ord">
        <pc:chgData name="Divya Verma" userId="4213813d41acfd1e" providerId="LiveId" clId="{9648C1F9-F510-4445-BB49-6174052917BD}" dt="2024-09-14T19:09:38.361" v="6076" actId="478"/>
        <pc:sldMkLst>
          <pc:docMk/>
          <pc:sldMk cId="1551080924" sldId="280"/>
        </pc:sldMkLst>
        <pc:spChg chg="del mod">
          <ac:chgData name="Divya Verma" userId="4213813d41acfd1e" providerId="LiveId" clId="{9648C1F9-F510-4445-BB49-6174052917BD}" dt="2024-09-14T19:09:35.229" v="6075" actId="478"/>
          <ac:spMkLst>
            <pc:docMk/>
            <pc:sldMk cId="1551080924" sldId="280"/>
            <ac:spMk id="2" creationId="{4FDD88FC-F5B8-7D74-0A53-3FC93C6DB0F4}"/>
          </ac:spMkLst>
        </pc:spChg>
        <pc:spChg chg="del mod">
          <ac:chgData name="Divya Verma" userId="4213813d41acfd1e" providerId="LiveId" clId="{9648C1F9-F510-4445-BB49-6174052917BD}" dt="2024-09-14T19:09:31.298" v="6074" actId="478"/>
          <ac:spMkLst>
            <pc:docMk/>
            <pc:sldMk cId="1551080924" sldId="280"/>
            <ac:spMk id="3" creationId="{D305D15C-390A-49D1-9E8E-0BE161AC6ECE}"/>
          </ac:spMkLst>
        </pc:spChg>
        <pc:spChg chg="del">
          <ac:chgData name="Divya Verma" userId="4213813d41acfd1e" providerId="LiveId" clId="{9648C1F9-F510-4445-BB49-6174052917BD}" dt="2024-09-14T19:09:38.361" v="6076" actId="478"/>
          <ac:spMkLst>
            <pc:docMk/>
            <pc:sldMk cId="1551080924" sldId="280"/>
            <ac:spMk id="4" creationId="{44A9EB4D-980A-94A2-6AD6-18FA8F158B25}"/>
          </ac:spMkLst>
        </pc:spChg>
        <pc:spChg chg="mod">
          <ac:chgData name="Divya Verma" userId="4213813d41acfd1e" providerId="LiveId" clId="{9648C1F9-F510-4445-BB49-6174052917BD}" dt="2024-09-14T09:43:59.665" v="44"/>
          <ac:spMkLst>
            <pc:docMk/>
            <pc:sldMk cId="1551080924" sldId="280"/>
            <ac:spMk id="18" creationId="{1E742910-C334-6288-F2E8-9E8911ED3EAB}"/>
          </ac:spMkLst>
        </pc:spChg>
      </pc:sldChg>
      <pc:sldChg chg="addSp delSp modSp mod ord">
        <pc:chgData name="Divya Verma" userId="4213813d41acfd1e" providerId="LiveId" clId="{9648C1F9-F510-4445-BB49-6174052917BD}" dt="2024-09-14T19:11:09.232" v="6110" actId="20577"/>
        <pc:sldMkLst>
          <pc:docMk/>
          <pc:sldMk cId="3348889078" sldId="281"/>
        </pc:sldMkLst>
        <pc:spChg chg="del mod">
          <ac:chgData name="Divya Verma" userId="4213813d41acfd1e" providerId="LiveId" clId="{9648C1F9-F510-4445-BB49-6174052917BD}" dt="2024-09-14T19:11:03.020" v="6108" actId="478"/>
          <ac:spMkLst>
            <pc:docMk/>
            <pc:sldMk cId="3348889078" sldId="281"/>
            <ac:spMk id="2" creationId="{DADF2382-04A4-0607-B26F-248E7C8B647D}"/>
          </ac:spMkLst>
        </pc:spChg>
        <pc:spChg chg="mod">
          <ac:chgData name="Divya Verma" userId="4213813d41acfd1e" providerId="LiveId" clId="{9648C1F9-F510-4445-BB49-6174052917BD}" dt="2024-09-14T18:15:05.853" v="5258" actId="20577"/>
          <ac:spMkLst>
            <pc:docMk/>
            <pc:sldMk cId="3348889078" sldId="281"/>
            <ac:spMk id="3" creationId="{D948AD63-63BA-F5FF-8D61-AD567BF1B33D}"/>
          </ac:spMkLst>
        </pc:spChg>
        <pc:spChg chg="mod">
          <ac:chgData name="Divya Verma" userId="4213813d41acfd1e" providerId="LiveId" clId="{9648C1F9-F510-4445-BB49-6174052917BD}" dt="2024-09-14T19:11:09.232" v="6110" actId="20577"/>
          <ac:spMkLst>
            <pc:docMk/>
            <pc:sldMk cId="3348889078" sldId="281"/>
            <ac:spMk id="4" creationId="{13A38F51-E502-2B41-6F13-2810BFCED593}"/>
          </ac:spMkLst>
        </pc:spChg>
        <pc:spChg chg="mod">
          <ac:chgData name="Divya Verma" userId="4213813d41acfd1e" providerId="LiveId" clId="{9648C1F9-F510-4445-BB49-6174052917BD}" dt="2024-09-14T14:28:06.199" v="550" actId="115"/>
          <ac:spMkLst>
            <pc:docMk/>
            <pc:sldMk cId="3348889078" sldId="281"/>
            <ac:spMk id="5" creationId="{3210BE00-3BAE-2ED5-D2C8-A6B5F7F8D7E5}"/>
          </ac:spMkLst>
        </pc:spChg>
        <pc:spChg chg="mod">
          <ac:chgData name="Divya Verma" userId="4213813d41acfd1e" providerId="LiveId" clId="{9648C1F9-F510-4445-BB49-6174052917BD}" dt="2024-09-14T14:24:18.104" v="379" actId="313"/>
          <ac:spMkLst>
            <pc:docMk/>
            <pc:sldMk cId="3348889078" sldId="281"/>
            <ac:spMk id="6" creationId="{77C27FE4-C39A-7F49-0004-3478EADAFB79}"/>
          </ac:spMkLst>
        </pc:spChg>
        <pc:spChg chg="mod">
          <ac:chgData name="Divya Verma" userId="4213813d41acfd1e" providerId="LiveId" clId="{9648C1F9-F510-4445-BB49-6174052917BD}" dt="2024-09-14T14:18:37.656" v="221" actId="20577"/>
          <ac:spMkLst>
            <pc:docMk/>
            <pc:sldMk cId="3348889078" sldId="281"/>
            <ac:spMk id="7" creationId="{C23514D1-70E8-DDC3-3511-A6A1A01A0D86}"/>
          </ac:spMkLst>
        </pc:spChg>
        <pc:spChg chg="mod">
          <ac:chgData name="Divya Verma" userId="4213813d41acfd1e" providerId="LiveId" clId="{9648C1F9-F510-4445-BB49-6174052917BD}" dt="2024-09-14T14:29:10.368" v="631" actId="20577"/>
          <ac:spMkLst>
            <pc:docMk/>
            <pc:sldMk cId="3348889078" sldId="281"/>
            <ac:spMk id="8" creationId="{2882592A-1773-4363-69C1-BA009A2B8C21}"/>
          </ac:spMkLst>
        </pc:spChg>
        <pc:spChg chg="mod">
          <ac:chgData name="Divya Verma" userId="4213813d41acfd1e" providerId="LiveId" clId="{9648C1F9-F510-4445-BB49-6174052917BD}" dt="2024-09-14T14:27:54.312" v="549" actId="20577"/>
          <ac:spMkLst>
            <pc:docMk/>
            <pc:sldMk cId="3348889078" sldId="281"/>
            <ac:spMk id="9" creationId="{C42F1B7F-47EF-F0B2-4F8A-C66D632714E7}"/>
          </ac:spMkLst>
        </pc:spChg>
        <pc:spChg chg="mod">
          <ac:chgData name="Divya Verma" userId="4213813d41acfd1e" providerId="LiveId" clId="{9648C1F9-F510-4445-BB49-6174052917BD}" dt="2024-09-14T14:14:45.461" v="131" actId="115"/>
          <ac:spMkLst>
            <pc:docMk/>
            <pc:sldMk cId="3348889078" sldId="281"/>
            <ac:spMk id="10" creationId="{BAA0874F-3FA0-414E-F44D-216E52BEC9E1}"/>
          </ac:spMkLst>
        </pc:spChg>
        <pc:spChg chg="mod">
          <ac:chgData name="Divya Verma" userId="4213813d41acfd1e" providerId="LiveId" clId="{9648C1F9-F510-4445-BB49-6174052917BD}" dt="2024-09-14T14:29:55.202" v="657" actId="115"/>
          <ac:spMkLst>
            <pc:docMk/>
            <pc:sldMk cId="3348889078" sldId="281"/>
            <ac:spMk id="11" creationId="{79AE92A6-73E0-5091-34EA-22CFF3014D40}"/>
          </ac:spMkLst>
        </pc:spChg>
        <pc:spChg chg="mod">
          <ac:chgData name="Divya Verma" userId="4213813d41acfd1e" providerId="LiveId" clId="{9648C1F9-F510-4445-BB49-6174052917BD}" dt="2024-09-14T14:26:00.539" v="404" actId="20577"/>
          <ac:spMkLst>
            <pc:docMk/>
            <pc:sldMk cId="3348889078" sldId="281"/>
            <ac:spMk id="12" creationId="{C873E107-5813-13FD-FD34-3FD383C4210B}"/>
          </ac:spMkLst>
        </pc:spChg>
        <pc:spChg chg="mod">
          <ac:chgData name="Divya Verma" userId="4213813d41acfd1e" providerId="LiveId" clId="{9648C1F9-F510-4445-BB49-6174052917BD}" dt="2024-09-14T18:15:00.986" v="5246" actId="115"/>
          <ac:spMkLst>
            <pc:docMk/>
            <pc:sldMk cId="3348889078" sldId="281"/>
            <ac:spMk id="13" creationId="{ABFCB54C-9C2A-7F9C-DF88-D8475065701A}"/>
          </ac:spMkLst>
        </pc:spChg>
        <pc:grpChg chg="mod">
          <ac:chgData name="Divya Verma" userId="4213813d41acfd1e" providerId="LiveId" clId="{9648C1F9-F510-4445-BB49-6174052917BD}" dt="2024-09-14T14:11:38.885" v="107"/>
          <ac:grpSpMkLst>
            <pc:docMk/>
            <pc:sldMk cId="3348889078" sldId="281"/>
            <ac:grpSpMk id="20" creationId="{3115C3E7-81FA-980A-64B1-0FA92DCECDDA}"/>
          </ac:grpSpMkLst>
        </pc:grpChg>
        <pc:inkChg chg="add del">
          <ac:chgData name="Divya Verma" userId="4213813d41acfd1e" providerId="LiveId" clId="{9648C1F9-F510-4445-BB49-6174052917BD}" dt="2024-09-14T14:10:13.803" v="86" actId="9405"/>
          <ac:inkMkLst>
            <pc:docMk/>
            <pc:sldMk cId="3348889078" sldId="281"/>
            <ac:inkMk id="14" creationId="{18CA0F4F-7072-B708-2084-B1B3A1147491}"/>
          </ac:inkMkLst>
        </pc:inkChg>
        <pc:inkChg chg="add del">
          <ac:chgData name="Divya Verma" userId="4213813d41acfd1e" providerId="LiveId" clId="{9648C1F9-F510-4445-BB49-6174052917BD}" dt="2024-09-14T14:11:19.164" v="102" actId="9405"/>
          <ac:inkMkLst>
            <pc:docMk/>
            <pc:sldMk cId="3348889078" sldId="281"/>
            <ac:inkMk id="15" creationId="{01A9EF79-4496-3D0D-DF99-472C0EFFD3E5}"/>
          </ac:inkMkLst>
        </pc:inkChg>
        <pc:inkChg chg="add del">
          <ac:chgData name="Divya Verma" userId="4213813d41acfd1e" providerId="LiveId" clId="{9648C1F9-F510-4445-BB49-6174052917BD}" dt="2024-09-14T14:11:17.375" v="101" actId="9405"/>
          <ac:inkMkLst>
            <pc:docMk/>
            <pc:sldMk cId="3348889078" sldId="281"/>
            <ac:inkMk id="16" creationId="{611B3594-FD4C-0EA8-7BB1-9C194D222B05}"/>
          </ac:inkMkLst>
        </pc:inkChg>
        <pc:inkChg chg="add del">
          <ac:chgData name="Divya Verma" userId="4213813d41acfd1e" providerId="LiveId" clId="{9648C1F9-F510-4445-BB49-6174052917BD}" dt="2024-09-14T14:11:15.528" v="100" actId="9405"/>
          <ac:inkMkLst>
            <pc:docMk/>
            <pc:sldMk cId="3348889078" sldId="281"/>
            <ac:inkMk id="17" creationId="{225C6DA9-E0CA-B7DA-E9C0-46918D5E91D0}"/>
          </ac:inkMkLst>
        </pc:inkChg>
        <pc:inkChg chg="add del mod">
          <ac:chgData name="Divya Verma" userId="4213813d41acfd1e" providerId="LiveId" clId="{9648C1F9-F510-4445-BB49-6174052917BD}" dt="2024-09-14T14:11:40.226" v="108" actId="9405"/>
          <ac:inkMkLst>
            <pc:docMk/>
            <pc:sldMk cId="3348889078" sldId="281"/>
            <ac:inkMk id="18" creationId="{496B0166-7045-F881-A2F9-76DB5B344FBA}"/>
          </ac:inkMkLst>
        </pc:inkChg>
        <pc:inkChg chg="add del mod">
          <ac:chgData name="Divya Verma" userId="4213813d41acfd1e" providerId="LiveId" clId="{9648C1F9-F510-4445-BB49-6174052917BD}" dt="2024-09-14T14:11:38.885" v="107"/>
          <ac:inkMkLst>
            <pc:docMk/>
            <pc:sldMk cId="3348889078" sldId="281"/>
            <ac:inkMk id="19" creationId="{7FCCBAD7-E7D0-654C-D516-B079898BE136}"/>
          </ac:inkMkLst>
        </pc:inkChg>
      </pc:sldChg>
      <pc:sldChg chg="addSp delSp modSp new mod ord modClrScheme chgLayout">
        <pc:chgData name="Divya Verma" userId="4213813d41acfd1e" providerId="LiveId" clId="{9648C1F9-F510-4445-BB49-6174052917BD}" dt="2024-09-14T19:40:12.036" v="6514" actId="14100"/>
        <pc:sldMkLst>
          <pc:docMk/>
          <pc:sldMk cId="2890962877" sldId="282"/>
        </pc:sldMkLst>
        <pc:spChg chg="del mod ord">
          <ac:chgData name="Divya Verma" userId="4213813d41acfd1e" providerId="LiveId" clId="{9648C1F9-F510-4445-BB49-6174052917BD}" dt="2024-09-14T19:10:14.669" v="6085" actId="478"/>
          <ac:spMkLst>
            <pc:docMk/>
            <pc:sldMk cId="2890962877" sldId="282"/>
            <ac:spMk id="2" creationId="{3B45FBA9-560E-7347-5FFB-EF2D890666E8}"/>
          </ac:spMkLst>
        </pc:spChg>
        <pc:spChg chg="mod ord">
          <ac:chgData name="Divya Verma" userId="4213813d41acfd1e" providerId="LiveId" clId="{9648C1F9-F510-4445-BB49-6174052917BD}" dt="2024-09-14T19:10:34.836" v="6102" actId="20577"/>
          <ac:spMkLst>
            <pc:docMk/>
            <pc:sldMk cId="2890962877" sldId="282"/>
            <ac:spMk id="3" creationId="{E097667A-D32A-5CBA-A8B2-799E98866B40}"/>
          </ac:spMkLst>
        </pc:spChg>
        <pc:spChg chg="mod ord">
          <ac:chgData name="Divya Verma" userId="4213813d41acfd1e" providerId="LiveId" clId="{9648C1F9-F510-4445-BB49-6174052917BD}" dt="2024-09-14T19:10:28.492" v="6087" actId="20577"/>
          <ac:spMkLst>
            <pc:docMk/>
            <pc:sldMk cId="2890962877" sldId="282"/>
            <ac:spMk id="4" creationId="{C3594985-19C9-5205-EF45-93D1EBDA89A0}"/>
          </ac:spMkLst>
        </pc:spChg>
        <pc:spChg chg="add mod ord">
          <ac:chgData name="Divya Verma" userId="4213813d41acfd1e" providerId="LiveId" clId="{9648C1F9-F510-4445-BB49-6174052917BD}" dt="2024-09-14T14:40:54.152" v="778" actId="20577"/>
          <ac:spMkLst>
            <pc:docMk/>
            <pc:sldMk cId="2890962877" sldId="282"/>
            <ac:spMk id="5" creationId="{29B7C548-87D3-DF19-B418-69898DF49E4D}"/>
          </ac:spMkLst>
        </pc:spChg>
        <pc:spChg chg="del mod ord">
          <ac:chgData name="Divya Verma" userId="4213813d41acfd1e" providerId="LiveId" clId="{9648C1F9-F510-4445-BB49-6174052917BD}" dt="2024-09-14T09:41:48.092" v="5" actId="700"/>
          <ac:spMkLst>
            <pc:docMk/>
            <pc:sldMk cId="2890962877" sldId="282"/>
            <ac:spMk id="5" creationId="{64E01295-BC4F-6666-42A6-66FACC2140F5}"/>
          </ac:spMkLst>
        </pc:spChg>
        <pc:spChg chg="del mod ord">
          <ac:chgData name="Divya Verma" userId="4213813d41acfd1e" providerId="LiveId" clId="{9648C1F9-F510-4445-BB49-6174052917BD}" dt="2024-09-14T09:41:48.092" v="5" actId="700"/>
          <ac:spMkLst>
            <pc:docMk/>
            <pc:sldMk cId="2890962877" sldId="282"/>
            <ac:spMk id="6" creationId="{18F473BA-2FB7-3D9F-CDDC-E0918CF4DBDB}"/>
          </ac:spMkLst>
        </pc:spChg>
        <pc:spChg chg="add mod ord">
          <ac:chgData name="Divya Verma" userId="4213813d41acfd1e" providerId="LiveId" clId="{9648C1F9-F510-4445-BB49-6174052917BD}" dt="2024-09-14T14:40:55.753" v="779" actId="20577"/>
          <ac:spMkLst>
            <pc:docMk/>
            <pc:sldMk cId="2890962877" sldId="282"/>
            <ac:spMk id="6" creationId="{6838940C-AD63-C021-CBE3-773D948A793C}"/>
          </ac:spMkLst>
        </pc:spChg>
        <pc:spChg chg="del mod ord">
          <ac:chgData name="Divya Verma" userId="4213813d41acfd1e" providerId="LiveId" clId="{9648C1F9-F510-4445-BB49-6174052917BD}" dt="2024-09-14T09:41:48.092" v="5" actId="700"/>
          <ac:spMkLst>
            <pc:docMk/>
            <pc:sldMk cId="2890962877" sldId="282"/>
            <ac:spMk id="7" creationId="{6C68BAD8-A4E2-0181-CF72-1FF7AF552B04}"/>
          </ac:spMkLst>
        </pc:spChg>
        <pc:spChg chg="add mod ord">
          <ac:chgData name="Divya Verma" userId="4213813d41acfd1e" providerId="LiveId" clId="{9648C1F9-F510-4445-BB49-6174052917BD}" dt="2024-09-14T14:41:08.216" v="781" actId="20577"/>
          <ac:spMkLst>
            <pc:docMk/>
            <pc:sldMk cId="2890962877" sldId="282"/>
            <ac:spMk id="7" creationId="{CCEACD51-95ED-4562-2EE5-D70367F33AB6}"/>
          </ac:spMkLst>
        </pc:spChg>
        <pc:spChg chg="add mod ord">
          <ac:chgData name="Divya Verma" userId="4213813d41acfd1e" providerId="LiveId" clId="{9648C1F9-F510-4445-BB49-6174052917BD}" dt="2024-09-14T14:41:09.765" v="782" actId="20577"/>
          <ac:spMkLst>
            <pc:docMk/>
            <pc:sldMk cId="2890962877" sldId="282"/>
            <ac:spMk id="8" creationId="{1605C32C-235C-8E34-20A0-53BCA32E3B4B}"/>
          </ac:spMkLst>
        </pc:spChg>
        <pc:spChg chg="del mod ord">
          <ac:chgData name="Divya Verma" userId="4213813d41acfd1e" providerId="LiveId" clId="{9648C1F9-F510-4445-BB49-6174052917BD}" dt="2024-09-14T09:41:48.092" v="5" actId="700"/>
          <ac:spMkLst>
            <pc:docMk/>
            <pc:sldMk cId="2890962877" sldId="282"/>
            <ac:spMk id="8" creationId="{BB6F246F-57C0-DDD8-CC05-2C044136B8E4}"/>
          </ac:spMkLst>
        </pc:spChg>
        <pc:spChg chg="add mod ord">
          <ac:chgData name="Divya Verma" userId="4213813d41acfd1e" providerId="LiveId" clId="{9648C1F9-F510-4445-BB49-6174052917BD}" dt="2024-09-14T14:41:11.268" v="783" actId="20577"/>
          <ac:spMkLst>
            <pc:docMk/>
            <pc:sldMk cId="2890962877" sldId="282"/>
            <ac:spMk id="9" creationId="{754E613C-28AF-D01D-E02F-F3824C6AECB9}"/>
          </ac:spMkLst>
        </pc:spChg>
        <pc:spChg chg="del mod ord">
          <ac:chgData name="Divya Verma" userId="4213813d41acfd1e" providerId="LiveId" clId="{9648C1F9-F510-4445-BB49-6174052917BD}" dt="2024-09-14T09:41:48.092" v="5" actId="700"/>
          <ac:spMkLst>
            <pc:docMk/>
            <pc:sldMk cId="2890962877" sldId="282"/>
            <ac:spMk id="9" creationId="{D6BCD30B-ED6C-7E75-890B-EEA320523027}"/>
          </ac:spMkLst>
        </pc:spChg>
        <pc:spChg chg="del mod ord">
          <ac:chgData name="Divya Verma" userId="4213813d41acfd1e" providerId="LiveId" clId="{9648C1F9-F510-4445-BB49-6174052917BD}" dt="2024-09-14T09:41:48.092" v="5" actId="700"/>
          <ac:spMkLst>
            <pc:docMk/>
            <pc:sldMk cId="2890962877" sldId="282"/>
            <ac:spMk id="10" creationId="{B5B31751-27C3-5445-746B-137FD5272C61}"/>
          </ac:spMkLst>
        </pc:spChg>
        <pc:spChg chg="add mod ord">
          <ac:chgData name="Divya Verma" userId="4213813d41acfd1e" providerId="LiveId" clId="{9648C1F9-F510-4445-BB49-6174052917BD}" dt="2024-09-14T14:41:13.256" v="784" actId="20577"/>
          <ac:spMkLst>
            <pc:docMk/>
            <pc:sldMk cId="2890962877" sldId="282"/>
            <ac:spMk id="10" creationId="{D9417EB6-9E83-B041-D569-FE60F281F1F9}"/>
          </ac:spMkLst>
        </pc:spChg>
        <pc:spChg chg="del">
          <ac:chgData name="Divya Verma" userId="4213813d41acfd1e" providerId="LiveId" clId="{9648C1F9-F510-4445-BB49-6174052917BD}" dt="2024-09-14T09:41:48.092" v="5" actId="700"/>
          <ac:spMkLst>
            <pc:docMk/>
            <pc:sldMk cId="2890962877" sldId="282"/>
            <ac:spMk id="11" creationId="{0A99C737-D188-46F0-991C-EE5DB0C3AF64}"/>
          </ac:spMkLst>
        </pc:spChg>
        <pc:spChg chg="add mod ord">
          <ac:chgData name="Divya Verma" userId="4213813d41acfd1e" providerId="LiveId" clId="{9648C1F9-F510-4445-BB49-6174052917BD}" dt="2024-09-14T14:41:14.796" v="785" actId="20577"/>
          <ac:spMkLst>
            <pc:docMk/>
            <pc:sldMk cId="2890962877" sldId="282"/>
            <ac:spMk id="11" creationId="{C7D9C753-0199-F27C-EB8A-EC05DC29BE23}"/>
          </ac:spMkLst>
        </pc:spChg>
        <pc:spChg chg="add mod ord">
          <ac:chgData name="Divya Verma" userId="4213813d41acfd1e" providerId="LiveId" clId="{9648C1F9-F510-4445-BB49-6174052917BD}" dt="2024-09-14T14:41:16.896" v="786" actId="20577"/>
          <ac:spMkLst>
            <pc:docMk/>
            <pc:sldMk cId="2890962877" sldId="282"/>
            <ac:spMk id="12" creationId="{1B3E8313-4805-D31F-C4CB-22781D52286F}"/>
          </ac:spMkLst>
        </pc:spChg>
        <pc:spChg chg="del">
          <ac:chgData name="Divya Verma" userId="4213813d41acfd1e" providerId="LiveId" clId="{9648C1F9-F510-4445-BB49-6174052917BD}" dt="2024-09-14T09:41:48.092" v="5" actId="700"/>
          <ac:spMkLst>
            <pc:docMk/>
            <pc:sldMk cId="2890962877" sldId="282"/>
            <ac:spMk id="12" creationId="{9C21873B-AB05-A515-BDA0-F1107FFE400A}"/>
          </ac:spMkLst>
        </pc:spChg>
        <pc:spChg chg="add mod">
          <ac:chgData name="Divya Verma" userId="4213813d41acfd1e" providerId="LiveId" clId="{9648C1F9-F510-4445-BB49-6174052917BD}" dt="2024-09-14T19:40:12.036" v="6514" actId="14100"/>
          <ac:spMkLst>
            <pc:docMk/>
            <pc:sldMk cId="2890962877" sldId="282"/>
            <ac:spMk id="13" creationId="{2A539348-C485-7FC8-395A-C4EDEF56FF10}"/>
          </ac:spMkLst>
        </pc:spChg>
        <pc:spChg chg="del mod ord">
          <ac:chgData name="Divya Verma" userId="4213813d41acfd1e" providerId="LiveId" clId="{9648C1F9-F510-4445-BB49-6174052917BD}" dt="2024-09-14T09:41:48.092" v="5" actId="700"/>
          <ac:spMkLst>
            <pc:docMk/>
            <pc:sldMk cId="2890962877" sldId="282"/>
            <ac:spMk id="13" creationId="{CA3D9CEF-17E5-EF7C-AEF3-2B09E3BBEEE1}"/>
          </ac:spMkLst>
        </pc:spChg>
        <pc:spChg chg="add del mod ord">
          <ac:chgData name="Divya Verma" userId="4213813d41acfd1e" providerId="LiveId" clId="{9648C1F9-F510-4445-BB49-6174052917BD}" dt="2024-09-14T14:36:16.726" v="661" actId="21"/>
          <ac:spMkLst>
            <pc:docMk/>
            <pc:sldMk cId="2890962877" sldId="282"/>
            <ac:spMk id="13" creationId="{F497056F-50D1-D6B3-E805-EF9F4C0C0E24}"/>
          </ac:spMkLst>
        </pc:spChg>
        <pc:spChg chg="add mod ord">
          <ac:chgData name="Divya Verma" userId="4213813d41acfd1e" providerId="LiveId" clId="{9648C1F9-F510-4445-BB49-6174052917BD}" dt="2024-09-14T14:43:49.088" v="876" actId="20577"/>
          <ac:spMkLst>
            <pc:docMk/>
            <pc:sldMk cId="2890962877" sldId="282"/>
            <ac:spMk id="14" creationId="{857CB170-CD44-A35D-8382-B2F0F2DC79E7}"/>
          </ac:spMkLst>
        </pc:spChg>
        <pc:spChg chg="add del mod ord">
          <ac:chgData name="Divya Verma" userId="4213813d41acfd1e" providerId="LiveId" clId="{9648C1F9-F510-4445-BB49-6174052917BD}" dt="2024-09-14T14:35:38.309" v="658" actId="700"/>
          <ac:spMkLst>
            <pc:docMk/>
            <pc:sldMk cId="2890962877" sldId="282"/>
            <ac:spMk id="15" creationId="{BFD4737B-8F44-DDD7-B16F-606CAF4010A2}"/>
          </ac:spMkLst>
        </pc:spChg>
        <pc:spChg chg="add del mod ord">
          <ac:chgData name="Divya Verma" userId="4213813d41acfd1e" providerId="LiveId" clId="{9648C1F9-F510-4445-BB49-6174052917BD}" dt="2024-09-14T14:35:38.309" v="658" actId="700"/>
          <ac:spMkLst>
            <pc:docMk/>
            <pc:sldMk cId="2890962877" sldId="282"/>
            <ac:spMk id="16" creationId="{FCDB5C23-FB52-34DC-053B-59DDD6EEFDD1}"/>
          </ac:spMkLst>
        </pc:spChg>
        <pc:spChg chg="add del mod ord">
          <ac:chgData name="Divya Verma" userId="4213813d41acfd1e" providerId="LiveId" clId="{9648C1F9-F510-4445-BB49-6174052917BD}" dt="2024-09-14T14:35:38.309" v="658" actId="700"/>
          <ac:spMkLst>
            <pc:docMk/>
            <pc:sldMk cId="2890962877" sldId="282"/>
            <ac:spMk id="17" creationId="{A94821D2-0691-A76F-64BF-B97F15DDDDE2}"/>
          </ac:spMkLst>
        </pc:spChg>
        <pc:spChg chg="add del mod ord">
          <ac:chgData name="Divya Verma" userId="4213813d41acfd1e" providerId="LiveId" clId="{9648C1F9-F510-4445-BB49-6174052917BD}" dt="2024-09-14T14:35:38.309" v="658" actId="700"/>
          <ac:spMkLst>
            <pc:docMk/>
            <pc:sldMk cId="2890962877" sldId="282"/>
            <ac:spMk id="18" creationId="{5BA51A4D-74A8-474B-9AAC-D9BEAD900A1B}"/>
          </ac:spMkLst>
        </pc:spChg>
        <pc:spChg chg="add del mod ord">
          <ac:chgData name="Divya Verma" userId="4213813d41acfd1e" providerId="LiveId" clId="{9648C1F9-F510-4445-BB49-6174052917BD}" dt="2024-09-14T14:35:38.309" v="658" actId="700"/>
          <ac:spMkLst>
            <pc:docMk/>
            <pc:sldMk cId="2890962877" sldId="282"/>
            <ac:spMk id="19" creationId="{1D3C39CE-C869-CAF6-181E-0216F3B8BCDF}"/>
          </ac:spMkLst>
        </pc:spChg>
        <pc:spChg chg="add del mod ord">
          <ac:chgData name="Divya Verma" userId="4213813d41acfd1e" providerId="LiveId" clId="{9648C1F9-F510-4445-BB49-6174052917BD}" dt="2024-09-14T14:35:38.309" v="658" actId="700"/>
          <ac:spMkLst>
            <pc:docMk/>
            <pc:sldMk cId="2890962877" sldId="282"/>
            <ac:spMk id="20" creationId="{6A3B47BE-40B4-30AA-9A50-85A5E4993C98}"/>
          </ac:spMkLst>
        </pc:spChg>
        <pc:spChg chg="add del mod ord">
          <ac:chgData name="Divya Verma" userId="4213813d41acfd1e" providerId="LiveId" clId="{9648C1F9-F510-4445-BB49-6174052917BD}" dt="2024-09-14T14:35:38.309" v="658" actId="700"/>
          <ac:spMkLst>
            <pc:docMk/>
            <pc:sldMk cId="2890962877" sldId="282"/>
            <ac:spMk id="21" creationId="{3D5D9D2E-A270-D7ED-8620-A86D07A5EA96}"/>
          </ac:spMkLst>
        </pc:spChg>
        <pc:spChg chg="add mod ord">
          <ac:chgData name="Divya Verma" userId="4213813d41acfd1e" providerId="LiveId" clId="{9648C1F9-F510-4445-BB49-6174052917BD}" dt="2024-09-14T14:37:41.863" v="687" actId="20577"/>
          <ac:spMkLst>
            <pc:docMk/>
            <pc:sldMk cId="2890962877" sldId="282"/>
            <ac:spMk id="22" creationId="{479E9980-C5A9-7BCD-D792-63F4F001D750}"/>
          </ac:spMkLst>
        </pc:spChg>
        <pc:spChg chg="add mod ord">
          <ac:chgData name="Divya Verma" userId="4213813d41acfd1e" providerId="LiveId" clId="{9648C1F9-F510-4445-BB49-6174052917BD}" dt="2024-09-14T14:37:43.486" v="688" actId="20577"/>
          <ac:spMkLst>
            <pc:docMk/>
            <pc:sldMk cId="2890962877" sldId="282"/>
            <ac:spMk id="23" creationId="{69644009-E4D9-A292-6685-D23D28599AED}"/>
          </ac:spMkLst>
        </pc:spChg>
        <pc:spChg chg="add mod ord">
          <ac:chgData name="Divya Verma" userId="4213813d41acfd1e" providerId="LiveId" clId="{9648C1F9-F510-4445-BB49-6174052917BD}" dt="2024-09-14T14:39:35.890" v="750" actId="20577"/>
          <ac:spMkLst>
            <pc:docMk/>
            <pc:sldMk cId="2890962877" sldId="282"/>
            <ac:spMk id="24" creationId="{D7F16ADE-2B3A-242F-CB83-91052C362347}"/>
          </ac:spMkLst>
        </pc:spChg>
        <pc:spChg chg="add mod ord">
          <ac:chgData name="Divya Verma" userId="4213813d41acfd1e" providerId="LiveId" clId="{9648C1F9-F510-4445-BB49-6174052917BD}" dt="2024-09-14T14:39:37.584" v="751" actId="20577"/>
          <ac:spMkLst>
            <pc:docMk/>
            <pc:sldMk cId="2890962877" sldId="282"/>
            <ac:spMk id="25" creationId="{18B4F2AF-10B5-4957-CC51-634865FB14F2}"/>
          </ac:spMkLst>
        </pc:spChg>
        <pc:spChg chg="add mod ord">
          <ac:chgData name="Divya Verma" userId="4213813d41acfd1e" providerId="LiveId" clId="{9648C1F9-F510-4445-BB49-6174052917BD}" dt="2024-09-14T14:39:32.530" v="748" actId="20577"/>
          <ac:spMkLst>
            <pc:docMk/>
            <pc:sldMk cId="2890962877" sldId="282"/>
            <ac:spMk id="26" creationId="{1F85D5DC-D28A-3115-075D-AD618673DED0}"/>
          </ac:spMkLst>
        </pc:spChg>
        <pc:spChg chg="add mod ord">
          <ac:chgData name="Divya Verma" userId="4213813d41acfd1e" providerId="LiveId" clId="{9648C1F9-F510-4445-BB49-6174052917BD}" dt="2024-09-14T14:39:34.071" v="749" actId="20577"/>
          <ac:spMkLst>
            <pc:docMk/>
            <pc:sldMk cId="2890962877" sldId="282"/>
            <ac:spMk id="27" creationId="{9FDD3AE9-97F2-16F7-02DB-F6FBC8B4DF21}"/>
          </ac:spMkLst>
        </pc:spChg>
        <pc:spChg chg="add mod ord">
          <ac:chgData name="Divya Verma" userId="4213813d41acfd1e" providerId="LiveId" clId="{9648C1F9-F510-4445-BB49-6174052917BD}" dt="2024-09-14T14:40:51.211" v="777" actId="20577"/>
          <ac:spMkLst>
            <pc:docMk/>
            <pc:sldMk cId="2890962877" sldId="282"/>
            <ac:spMk id="28" creationId="{98A6EA89-74E8-4ECB-FD97-93CCEC782157}"/>
          </ac:spMkLst>
        </pc:spChg>
        <pc:spChg chg="add mod ord">
          <ac:chgData name="Divya Verma" userId="4213813d41acfd1e" providerId="LiveId" clId="{9648C1F9-F510-4445-BB49-6174052917BD}" dt="2024-09-14T14:40:49.521" v="776" actId="20577"/>
          <ac:spMkLst>
            <pc:docMk/>
            <pc:sldMk cId="2890962877" sldId="282"/>
            <ac:spMk id="29" creationId="{6FD20618-083C-0D34-35BF-6319728F2C10}"/>
          </ac:spMkLst>
        </pc:spChg>
        <pc:spChg chg="add del mod ord">
          <ac:chgData name="Divya Verma" userId="4213813d41acfd1e" providerId="LiveId" clId="{9648C1F9-F510-4445-BB49-6174052917BD}" dt="2024-09-14T14:36:12.980" v="660" actId="21"/>
          <ac:spMkLst>
            <pc:docMk/>
            <pc:sldMk cId="2890962877" sldId="282"/>
            <ac:spMk id="30" creationId="{D2F81E92-5938-DE6D-48B7-AA8A144D5145}"/>
          </ac:spMkLst>
        </pc:spChg>
        <pc:spChg chg="add del mod ord">
          <ac:chgData name="Divya Verma" userId="4213813d41acfd1e" providerId="LiveId" clId="{9648C1F9-F510-4445-BB49-6174052917BD}" dt="2024-09-14T14:36:26.414" v="663" actId="21"/>
          <ac:spMkLst>
            <pc:docMk/>
            <pc:sldMk cId="2890962877" sldId="282"/>
            <ac:spMk id="31" creationId="{35A104F3-E3FB-CBE8-99E4-7627AD48AA8E}"/>
          </ac:spMkLst>
        </pc:spChg>
        <pc:spChg chg="add del mod ord">
          <ac:chgData name="Divya Verma" userId="4213813d41acfd1e" providerId="LiveId" clId="{9648C1F9-F510-4445-BB49-6174052917BD}" dt="2024-09-14T14:36:20.603" v="662" actId="21"/>
          <ac:spMkLst>
            <pc:docMk/>
            <pc:sldMk cId="2890962877" sldId="282"/>
            <ac:spMk id="32" creationId="{68409156-BE49-C461-6F0E-C37396677043}"/>
          </ac:spMkLst>
        </pc:spChg>
        <pc:spChg chg="add del mod ord">
          <ac:chgData name="Divya Verma" userId="4213813d41acfd1e" providerId="LiveId" clId="{9648C1F9-F510-4445-BB49-6174052917BD}" dt="2024-09-14T14:36:31.067" v="664" actId="21"/>
          <ac:spMkLst>
            <pc:docMk/>
            <pc:sldMk cId="2890962877" sldId="282"/>
            <ac:spMk id="33" creationId="{DB16F91E-F9B8-1B92-DA20-B126A7962847}"/>
          </ac:spMkLst>
        </pc:spChg>
        <pc:spChg chg="add del mod ord">
          <ac:chgData name="Divya Verma" userId="4213813d41acfd1e" providerId="LiveId" clId="{9648C1F9-F510-4445-BB49-6174052917BD}" dt="2024-09-14T14:41:03.991" v="780" actId="21"/>
          <ac:spMkLst>
            <pc:docMk/>
            <pc:sldMk cId="2890962877" sldId="282"/>
            <ac:spMk id="34" creationId="{96D211D7-9980-BE74-3A56-5ED345201121}"/>
          </ac:spMkLst>
        </pc:spChg>
        <pc:spChg chg="add del mod ord">
          <ac:chgData name="Divya Verma" userId="4213813d41acfd1e" providerId="LiveId" clId="{9648C1F9-F510-4445-BB49-6174052917BD}" dt="2024-09-14T14:36:35.968" v="665" actId="21"/>
          <ac:spMkLst>
            <pc:docMk/>
            <pc:sldMk cId="2890962877" sldId="282"/>
            <ac:spMk id="35" creationId="{E616B464-E4EA-4D98-27FD-3540816F436D}"/>
          </ac:spMkLst>
        </pc:spChg>
        <pc:spChg chg="add del mod ord">
          <ac:chgData name="Divya Verma" userId="4213813d41acfd1e" providerId="LiveId" clId="{9648C1F9-F510-4445-BB49-6174052917BD}" dt="2024-09-14T14:35:48.918" v="659" actId="21"/>
          <ac:spMkLst>
            <pc:docMk/>
            <pc:sldMk cId="2890962877" sldId="282"/>
            <ac:spMk id="36" creationId="{52DF2F4A-026C-EE13-9D01-2FFA386EB8BC}"/>
          </ac:spMkLst>
        </pc:spChg>
        <pc:spChg chg="add del mod">
          <ac:chgData name="Divya Verma" userId="4213813d41acfd1e" providerId="LiveId" clId="{9648C1F9-F510-4445-BB49-6174052917BD}" dt="2024-09-14T14:36:53.417" v="670"/>
          <ac:spMkLst>
            <pc:docMk/>
            <pc:sldMk cId="2890962877" sldId="282"/>
            <ac:spMk id="37" creationId="{C6483686-6F0D-E96A-7EBD-0B8F8FC19804}"/>
          </ac:spMkLst>
        </pc:spChg>
        <pc:spChg chg="add mod">
          <ac:chgData name="Divya Verma" userId="4213813d41acfd1e" providerId="LiveId" clId="{9648C1F9-F510-4445-BB49-6174052917BD}" dt="2024-09-14T19:38:29.466" v="6483" actId="20577"/>
          <ac:spMkLst>
            <pc:docMk/>
            <pc:sldMk cId="2890962877" sldId="282"/>
            <ac:spMk id="38" creationId="{B72AB347-4A14-6EF8-8B7B-24ECA9E2CBA6}"/>
          </ac:spMkLst>
        </pc:spChg>
        <pc:spChg chg="add mod">
          <ac:chgData name="Divya Verma" userId="4213813d41acfd1e" providerId="LiveId" clId="{9648C1F9-F510-4445-BB49-6174052917BD}" dt="2024-09-14T19:38:16.084" v="6480" actId="20577"/>
          <ac:spMkLst>
            <pc:docMk/>
            <pc:sldMk cId="2890962877" sldId="282"/>
            <ac:spMk id="39" creationId="{B5A67D7C-C94C-7CF0-A838-8F652095651D}"/>
          </ac:spMkLst>
        </pc:spChg>
        <pc:spChg chg="add del mod">
          <ac:chgData name="Divya Verma" userId="4213813d41acfd1e" providerId="LiveId" clId="{9648C1F9-F510-4445-BB49-6174052917BD}" dt="2024-09-14T14:38:24.225" v="711"/>
          <ac:spMkLst>
            <pc:docMk/>
            <pc:sldMk cId="2890962877" sldId="282"/>
            <ac:spMk id="40" creationId="{E5A02495-0DC5-E7CA-135D-C2E5341089D3}"/>
          </ac:spMkLst>
        </pc:spChg>
        <pc:spChg chg="add mod">
          <ac:chgData name="Divya Verma" userId="4213813d41acfd1e" providerId="LiveId" clId="{9648C1F9-F510-4445-BB49-6174052917BD}" dt="2024-09-14T14:49:08.248" v="881" actId="20577"/>
          <ac:spMkLst>
            <pc:docMk/>
            <pc:sldMk cId="2890962877" sldId="282"/>
            <ac:spMk id="41" creationId="{41C3BC9F-7C44-01D5-C55D-238B18E512BB}"/>
          </ac:spMkLst>
        </pc:spChg>
        <pc:spChg chg="add del">
          <ac:chgData name="Divya Verma" userId="4213813d41acfd1e" providerId="LiveId" clId="{9648C1F9-F510-4445-BB49-6174052917BD}" dt="2024-09-14T14:39:30.016" v="747" actId="21"/>
          <ac:spMkLst>
            <pc:docMk/>
            <pc:sldMk cId="2890962877" sldId="282"/>
            <ac:spMk id="43" creationId="{4FACB5FE-F7F7-CDA0-2F8A-768ADD6275BF}"/>
          </ac:spMkLst>
        </pc:spChg>
        <pc:spChg chg="add mod">
          <ac:chgData name="Divya Verma" userId="4213813d41acfd1e" providerId="LiveId" clId="{9648C1F9-F510-4445-BB49-6174052917BD}" dt="2024-09-14T14:40:45.854" v="775" actId="1076"/>
          <ac:spMkLst>
            <pc:docMk/>
            <pc:sldMk cId="2890962877" sldId="282"/>
            <ac:spMk id="44" creationId="{C46145B3-E9B3-A7D4-A4AF-A5313B0E71CC}"/>
          </ac:spMkLst>
        </pc:spChg>
        <pc:spChg chg="add mod">
          <ac:chgData name="Divya Verma" userId="4213813d41acfd1e" providerId="LiveId" clId="{9648C1F9-F510-4445-BB49-6174052917BD}" dt="2024-09-14T14:41:44.300" v="804" actId="20577"/>
          <ac:spMkLst>
            <pc:docMk/>
            <pc:sldMk cId="2890962877" sldId="282"/>
            <ac:spMk id="45" creationId="{FBA963DD-0A21-4545-EEF2-52284B5EB0D1}"/>
          </ac:spMkLst>
        </pc:spChg>
        <pc:spChg chg="add mod">
          <ac:chgData name="Divya Verma" userId="4213813d41acfd1e" providerId="LiveId" clId="{9648C1F9-F510-4445-BB49-6174052917BD}" dt="2024-09-14T19:37:58.936" v="6474" actId="20577"/>
          <ac:spMkLst>
            <pc:docMk/>
            <pc:sldMk cId="2890962877" sldId="282"/>
            <ac:spMk id="46" creationId="{A40169B9-6A19-F24A-0578-9AD874766666}"/>
          </ac:spMkLst>
        </pc:spChg>
        <pc:spChg chg="add mod">
          <ac:chgData name="Divya Verma" userId="4213813d41acfd1e" providerId="LiveId" clId="{9648C1F9-F510-4445-BB49-6174052917BD}" dt="2024-09-14T14:50:38.793" v="886" actId="20577"/>
          <ac:spMkLst>
            <pc:docMk/>
            <pc:sldMk cId="2890962877" sldId="282"/>
            <ac:spMk id="47" creationId="{EE94ED65-5092-B5EB-7F29-F15EA36381A1}"/>
          </ac:spMkLst>
        </pc:spChg>
      </pc:sldChg>
      <pc:sldChg chg="addSp delSp modSp new mod">
        <pc:chgData name="Divya Verma" userId="4213813d41acfd1e" providerId="LiveId" clId="{9648C1F9-F510-4445-BB49-6174052917BD}" dt="2024-09-14T19:54:54.661" v="7784" actId="207"/>
        <pc:sldMkLst>
          <pc:docMk/>
          <pc:sldMk cId="1786287574" sldId="283"/>
        </pc:sldMkLst>
        <pc:spChg chg="del">
          <ac:chgData name="Divya Verma" userId="4213813d41acfd1e" providerId="LiveId" clId="{9648C1F9-F510-4445-BB49-6174052917BD}" dt="2024-09-14T19:46:35.754" v="7217" actId="931"/>
          <ac:spMkLst>
            <pc:docMk/>
            <pc:sldMk cId="1786287574" sldId="283"/>
            <ac:spMk id="2" creationId="{AD816CCA-EF71-1D2F-D41C-1CCBD3C96B71}"/>
          </ac:spMkLst>
        </pc:spChg>
        <pc:spChg chg="mod">
          <ac:chgData name="Divya Verma" userId="4213813d41acfd1e" providerId="LiveId" clId="{9648C1F9-F510-4445-BB49-6174052917BD}" dt="2024-09-14T19:47:05.373" v="7268" actId="20577"/>
          <ac:spMkLst>
            <pc:docMk/>
            <pc:sldMk cId="1786287574" sldId="283"/>
            <ac:spMk id="3" creationId="{D0818CC8-9B6D-EE90-1ED0-3B3734AA6623}"/>
          </ac:spMkLst>
        </pc:spChg>
        <pc:spChg chg="mod">
          <ac:chgData name="Divya Verma" userId="4213813d41acfd1e" providerId="LiveId" clId="{9648C1F9-F510-4445-BB49-6174052917BD}" dt="2024-09-14T19:48:04.323" v="7301" actId="207"/>
          <ac:spMkLst>
            <pc:docMk/>
            <pc:sldMk cId="1786287574" sldId="283"/>
            <ac:spMk id="4" creationId="{B1ADDC32-6B3D-9142-A4B1-151BA8CF9904}"/>
          </ac:spMkLst>
        </pc:spChg>
        <pc:spChg chg="mod">
          <ac:chgData name="Divya Verma" userId="4213813d41acfd1e" providerId="LiveId" clId="{9648C1F9-F510-4445-BB49-6174052917BD}" dt="2024-09-14T19:51:00.244" v="7514" actId="207"/>
          <ac:spMkLst>
            <pc:docMk/>
            <pc:sldMk cId="1786287574" sldId="283"/>
            <ac:spMk id="5" creationId="{40B1AB71-94CD-0385-ABFF-0066EBF4FEAD}"/>
          </ac:spMkLst>
        </pc:spChg>
        <pc:spChg chg="mod">
          <ac:chgData name="Divya Verma" userId="4213813d41acfd1e" providerId="LiveId" clId="{9648C1F9-F510-4445-BB49-6174052917BD}" dt="2024-09-14T19:49:55.852" v="7448" actId="207"/>
          <ac:spMkLst>
            <pc:docMk/>
            <pc:sldMk cId="1786287574" sldId="283"/>
            <ac:spMk id="6" creationId="{ECF1D56F-B099-B8EC-37EF-9A2B8B458920}"/>
          </ac:spMkLst>
        </pc:spChg>
        <pc:spChg chg="mod">
          <ac:chgData name="Divya Verma" userId="4213813d41acfd1e" providerId="LiveId" clId="{9648C1F9-F510-4445-BB49-6174052917BD}" dt="2024-09-14T19:52:04.800" v="7585" actId="207"/>
          <ac:spMkLst>
            <pc:docMk/>
            <pc:sldMk cId="1786287574" sldId="283"/>
            <ac:spMk id="7" creationId="{AEA27556-270E-A1F5-D813-7A305603F038}"/>
          </ac:spMkLst>
        </pc:spChg>
        <pc:spChg chg="mod">
          <ac:chgData name="Divya Verma" userId="4213813d41acfd1e" providerId="LiveId" clId="{9648C1F9-F510-4445-BB49-6174052917BD}" dt="2024-09-14T19:52:41.578" v="7625" actId="207"/>
          <ac:spMkLst>
            <pc:docMk/>
            <pc:sldMk cId="1786287574" sldId="283"/>
            <ac:spMk id="8" creationId="{F1A62F81-3113-C584-80F0-F091E4B64606}"/>
          </ac:spMkLst>
        </pc:spChg>
        <pc:spChg chg="mod">
          <ac:chgData name="Divya Verma" userId="4213813d41acfd1e" providerId="LiveId" clId="{9648C1F9-F510-4445-BB49-6174052917BD}" dt="2024-09-14T19:54:54.661" v="7784" actId="207"/>
          <ac:spMkLst>
            <pc:docMk/>
            <pc:sldMk cId="1786287574" sldId="283"/>
            <ac:spMk id="9" creationId="{BE6C8273-CDC9-D230-589E-D147BDFA2629}"/>
          </ac:spMkLst>
        </pc:spChg>
        <pc:spChg chg="mod">
          <ac:chgData name="Divya Verma" userId="4213813d41acfd1e" providerId="LiveId" clId="{9648C1F9-F510-4445-BB49-6174052917BD}" dt="2024-09-14T19:46:52.667" v="7244" actId="20577"/>
          <ac:spMkLst>
            <pc:docMk/>
            <pc:sldMk cId="1786287574" sldId="283"/>
            <ac:spMk id="10" creationId="{378FBA2B-687E-6523-51EA-9B8EFE9C5D62}"/>
          </ac:spMkLst>
        </pc:spChg>
        <pc:spChg chg="mod">
          <ac:chgData name="Divya Verma" userId="4213813d41acfd1e" providerId="LiveId" clId="{9648C1F9-F510-4445-BB49-6174052917BD}" dt="2024-09-14T19:46:44.199" v="7230" actId="20577"/>
          <ac:spMkLst>
            <pc:docMk/>
            <pc:sldMk cId="1786287574" sldId="283"/>
            <ac:spMk id="11" creationId="{1EBFDAD2-9EE5-5799-F991-C6F03E91C52E}"/>
          </ac:spMkLst>
        </pc:spChg>
        <pc:spChg chg="mod">
          <ac:chgData name="Divya Verma" userId="4213813d41acfd1e" providerId="LiveId" clId="{9648C1F9-F510-4445-BB49-6174052917BD}" dt="2024-09-14T19:46:47.438" v="7234" actId="20577"/>
          <ac:spMkLst>
            <pc:docMk/>
            <pc:sldMk cId="1786287574" sldId="283"/>
            <ac:spMk id="12" creationId="{D4CC30AF-4A80-4A54-DAAE-9C94EB2881BD}"/>
          </ac:spMkLst>
        </pc:spChg>
        <pc:picChg chg="add mod">
          <ac:chgData name="Divya Verma" userId="4213813d41acfd1e" providerId="LiveId" clId="{9648C1F9-F510-4445-BB49-6174052917BD}" dt="2024-09-14T19:46:35.754" v="7217" actId="931"/>
          <ac:picMkLst>
            <pc:docMk/>
            <pc:sldMk cId="1786287574" sldId="283"/>
            <ac:picMk id="14" creationId="{551844D8-67F4-366F-00A3-3D75C0477B38}"/>
          </ac:picMkLst>
        </pc:picChg>
      </pc:sldChg>
      <pc:sldMasterChg chg="delSldLayout">
        <pc:chgData name="Divya Verma" userId="4213813d41acfd1e" providerId="LiveId" clId="{9648C1F9-F510-4445-BB49-6174052917BD}" dt="2024-09-14T16:45:04.846" v="3218" actId="2696"/>
        <pc:sldMasterMkLst>
          <pc:docMk/>
          <pc:sldMasterMk cId="3717178976" sldId="2147483743"/>
        </pc:sldMasterMkLst>
        <pc:sldLayoutChg chg="del">
          <pc:chgData name="Divya Verma" userId="4213813d41acfd1e" providerId="LiveId" clId="{9648C1F9-F510-4445-BB49-6174052917BD}" dt="2024-09-14T16:44:37.706" v="3216" actId="2696"/>
          <pc:sldLayoutMkLst>
            <pc:docMk/>
            <pc:sldMasterMk cId="3717178976" sldId="2147483743"/>
            <pc:sldLayoutMk cId="1878723592" sldId="2147483770"/>
          </pc:sldLayoutMkLst>
        </pc:sldLayoutChg>
        <pc:sldLayoutChg chg="del">
          <pc:chgData name="Divya Verma" userId="4213813d41acfd1e" providerId="LiveId" clId="{9648C1F9-F510-4445-BB49-6174052917BD}" dt="2024-09-14T16:44:49.220" v="3217" actId="2696"/>
          <pc:sldLayoutMkLst>
            <pc:docMk/>
            <pc:sldMasterMk cId="3717178976" sldId="2147483743"/>
            <pc:sldLayoutMk cId="1637084142" sldId="2147483772"/>
          </pc:sldLayoutMkLst>
        </pc:sldLayoutChg>
        <pc:sldLayoutChg chg="del">
          <pc:chgData name="Divya Verma" userId="4213813d41acfd1e" providerId="LiveId" clId="{9648C1F9-F510-4445-BB49-6174052917BD}" dt="2024-09-14T16:44:49.220" v="3217" actId="2696"/>
          <pc:sldLayoutMkLst>
            <pc:docMk/>
            <pc:sldMasterMk cId="3717178976" sldId="2147483743"/>
            <pc:sldLayoutMk cId="2865694371" sldId="2147483773"/>
          </pc:sldLayoutMkLst>
        </pc:sldLayoutChg>
        <pc:sldLayoutChg chg="del">
          <pc:chgData name="Divya Verma" userId="4213813d41acfd1e" providerId="LiveId" clId="{9648C1F9-F510-4445-BB49-6174052917BD}" dt="2024-09-14T16:44:49.220" v="3217" actId="2696"/>
          <pc:sldLayoutMkLst>
            <pc:docMk/>
            <pc:sldMasterMk cId="3717178976" sldId="2147483743"/>
            <pc:sldLayoutMk cId="1384722286" sldId="2147483774"/>
          </pc:sldLayoutMkLst>
        </pc:sldLayoutChg>
        <pc:sldLayoutChg chg="del">
          <pc:chgData name="Divya Verma" userId="4213813d41acfd1e" providerId="LiveId" clId="{9648C1F9-F510-4445-BB49-6174052917BD}" dt="2024-09-14T16:44:49.220" v="3217" actId="2696"/>
          <pc:sldLayoutMkLst>
            <pc:docMk/>
            <pc:sldMasterMk cId="3717178976" sldId="2147483743"/>
            <pc:sldLayoutMk cId="435162400" sldId="2147483775"/>
          </pc:sldLayoutMkLst>
        </pc:sldLayoutChg>
        <pc:sldLayoutChg chg="del">
          <pc:chgData name="Divya Verma" userId="4213813d41acfd1e" providerId="LiveId" clId="{9648C1F9-F510-4445-BB49-6174052917BD}" dt="2024-09-14T16:44:49.220" v="3217" actId="2696"/>
          <pc:sldLayoutMkLst>
            <pc:docMk/>
            <pc:sldMasterMk cId="3717178976" sldId="2147483743"/>
            <pc:sldLayoutMk cId="2317741416" sldId="2147483776"/>
          </pc:sldLayoutMkLst>
        </pc:sldLayoutChg>
        <pc:sldLayoutChg chg="del">
          <pc:chgData name="Divya Verma" userId="4213813d41acfd1e" providerId="LiveId" clId="{9648C1F9-F510-4445-BB49-6174052917BD}" dt="2024-09-14T16:45:04.846" v="3218" actId="2696"/>
          <pc:sldLayoutMkLst>
            <pc:docMk/>
            <pc:sldMasterMk cId="3717178976" sldId="2147483743"/>
            <pc:sldLayoutMk cId="904171358" sldId="214748377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9/15/2024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9/14/2024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071D96E-4CA2-485E-9EE5-CEB7143ACC3B}" type="slidenum">
              <a:rPr lang="en-US" smtClean="0"/>
              <a:t>4</a:t>
            </a:fld>
            <a:endParaRPr lang="en-US" dirty="0"/>
          </a:p>
        </p:txBody>
      </p:sp>
    </p:spTree>
    <p:extLst>
      <p:ext uri="{BB962C8B-B14F-4D97-AF65-F5344CB8AC3E}">
        <p14:creationId xmlns:p14="http://schemas.microsoft.com/office/powerpoint/2010/main" val="336865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r>
              <a:rPr lang="en-US"/>
              <a:t>8/06/20XX</a:t>
            </a:r>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a:t>PITCH DECK</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A402E4C0-AD5E-4E8C-9F21-7CCE474BDCEB}"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4378678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92751322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92234615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5253961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05290204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406235407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4218013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6347062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4146001095"/>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191414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283088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66074527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4072795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984403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22445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9529226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38971265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266868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278645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29061490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852876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397569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8/06/20XX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385815068"/>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12555521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42131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97494686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8/06/20XX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94083298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8/06/20XX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53430180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8/06/20XX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412771051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245041157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8/06/20XX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1134567565"/>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r>
              <a:rPr lang="en-US"/>
              <a:t>8/06/20XX</a:t>
            </a:r>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a:t>PITCH DECK</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71717897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1" r:id="rId27"/>
    <p:sldLayoutId id="2147483777" r:id="rId28"/>
    <p:sldLayoutId id="2147483778" r:id="rId29"/>
    <p:sldLayoutId id="2147483780" r:id="rId30"/>
    <p:sldLayoutId id="2147483781" r:id="rId31"/>
  </p:sldLayoutIdLst>
  <p:hf hdr="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a:srcRect l="623" r="214"/>
          <a:stretch/>
        </p:blipFill>
        <p:spPr>
          <a:xfrm flipH="1">
            <a:off x="662885" y="1051885"/>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3464561" y="2255388"/>
            <a:ext cx="3931920" cy="1584961"/>
          </a:xfrm>
        </p:spPr>
        <p:txBody>
          <a:bodyPr/>
          <a:lstStyle/>
          <a:p>
            <a:r>
              <a:rPr lang="en-US" b="1" u="sng" cap="none" spc="0" dirty="0">
                <a:ln w="22225">
                  <a:solidFill>
                    <a:schemeClr val="accent2"/>
                  </a:solidFill>
                  <a:prstDash val="solid"/>
                </a:ln>
                <a:solidFill>
                  <a:schemeClr val="bg2">
                    <a:lumMod val="20000"/>
                    <a:lumOff val="80000"/>
                  </a:schemeClr>
                </a:solidFill>
                <a:latin typeface="Berlin Sans FB Demi" panose="020E0802020502020306" pitchFamily="34" charset="0"/>
              </a:rPr>
              <a:t>FINTECH </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p:txBody>
          <a:bodyPr>
            <a:normAutofit fontScale="62500" lnSpcReduction="20000"/>
          </a:bodyPr>
          <a:lstStyle/>
          <a:p>
            <a:r>
              <a:rPr lang="en-US" dirty="0"/>
              <a:t>   </a:t>
            </a:r>
          </a:p>
        </p:txBody>
      </p:sp>
      <p:pic>
        <p:nvPicPr>
          <p:cNvPr id="1026" name="Picture 2" descr="900+ Female Stock Broker Stock Photos ...">
            <a:extLst>
              <a:ext uri="{FF2B5EF4-FFF2-40B4-BE49-F238E27FC236}">
                <a16:creationId xmlns:a16="http://schemas.microsoft.com/office/drawing/2014/main" id="{17210C2E-6A82-E8CA-6D7B-F7FA9148E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920" y="1051884"/>
            <a:ext cx="4602479" cy="537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948AD63-63BA-F5FF-8D61-AD567BF1B33D}"/>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13A38F51-E502-2B41-6F13-2810BFCED593}"/>
              </a:ext>
            </a:extLst>
          </p:cNvPr>
          <p:cNvSpPr>
            <a:spLocks noGrp="1"/>
          </p:cNvSpPr>
          <p:nvPr>
            <p:ph type="sldNum" sz="quarter" idx="12"/>
          </p:nvPr>
        </p:nvSpPr>
        <p:spPr/>
        <p:txBody>
          <a:bodyPr/>
          <a:lstStyle/>
          <a:p>
            <a:r>
              <a:rPr lang="en-US" dirty="0"/>
              <a:t> </a:t>
            </a:r>
          </a:p>
        </p:txBody>
      </p:sp>
      <p:sp>
        <p:nvSpPr>
          <p:cNvPr id="5" name="Text Placeholder 4">
            <a:extLst>
              <a:ext uri="{FF2B5EF4-FFF2-40B4-BE49-F238E27FC236}">
                <a16:creationId xmlns:a16="http://schemas.microsoft.com/office/drawing/2014/main" id="{3210BE00-3BAE-2ED5-D2C8-A6B5F7F8D7E5}"/>
              </a:ext>
            </a:extLst>
          </p:cNvPr>
          <p:cNvSpPr>
            <a:spLocks noGrp="1"/>
          </p:cNvSpPr>
          <p:nvPr>
            <p:ph type="body" sz="quarter" idx="16"/>
          </p:nvPr>
        </p:nvSpPr>
        <p:spPr/>
        <p:txBody>
          <a:bodyPr>
            <a:noAutofit/>
          </a:bodyPr>
          <a:lstStyle/>
          <a:p>
            <a:r>
              <a:rPr lang="en-IN" sz="2000" u="sng" dirty="0"/>
              <a:t>2.FILL THE FORM--</a:t>
            </a:r>
          </a:p>
        </p:txBody>
      </p:sp>
      <p:sp>
        <p:nvSpPr>
          <p:cNvPr id="6" name="Text Placeholder 5">
            <a:extLst>
              <a:ext uri="{FF2B5EF4-FFF2-40B4-BE49-F238E27FC236}">
                <a16:creationId xmlns:a16="http://schemas.microsoft.com/office/drawing/2014/main" id="{77C27FE4-C39A-7F49-0004-3478EADAFB79}"/>
              </a:ext>
            </a:extLst>
          </p:cNvPr>
          <p:cNvSpPr>
            <a:spLocks noGrp="1"/>
          </p:cNvSpPr>
          <p:nvPr>
            <p:ph type="body" sz="quarter" idx="13"/>
          </p:nvPr>
        </p:nvSpPr>
        <p:spPr/>
        <p:txBody>
          <a:bodyPr/>
          <a:lstStyle/>
          <a:p>
            <a:r>
              <a:rPr lang="en-IN" dirty="0"/>
              <a:t>You can fill the form online or visit the nearest branches—</a:t>
            </a:r>
          </a:p>
          <a:p>
            <a:pPr marL="285750" indent="-285750">
              <a:buFont typeface="Arial" panose="020B0604020202020204" pitchFamily="34" charset="0"/>
              <a:buChar char="•"/>
            </a:pPr>
            <a:r>
              <a:rPr lang="en-IN" dirty="0"/>
              <a:t>Name, address , phone no. , nominee name , Aadhar or voter id</a:t>
            </a:r>
          </a:p>
        </p:txBody>
      </p:sp>
      <p:sp>
        <p:nvSpPr>
          <p:cNvPr id="7" name="Text Placeholder 6">
            <a:extLst>
              <a:ext uri="{FF2B5EF4-FFF2-40B4-BE49-F238E27FC236}">
                <a16:creationId xmlns:a16="http://schemas.microsoft.com/office/drawing/2014/main" id="{C23514D1-70E8-DDC3-3511-A6A1A01A0D86}"/>
              </a:ext>
            </a:extLst>
          </p:cNvPr>
          <p:cNvSpPr>
            <a:spLocks noGrp="1"/>
          </p:cNvSpPr>
          <p:nvPr>
            <p:ph type="body" sz="quarter" idx="17"/>
          </p:nvPr>
        </p:nvSpPr>
        <p:spPr/>
        <p:txBody>
          <a:bodyPr/>
          <a:lstStyle/>
          <a:p>
            <a:r>
              <a:rPr lang="en-IN" dirty="0"/>
              <a:t>Select the account  type–</a:t>
            </a:r>
          </a:p>
          <a:p>
            <a:pPr marL="285750" indent="-285750">
              <a:buFont typeface="Arial" panose="020B0604020202020204" pitchFamily="34" charset="0"/>
              <a:buChar char="•"/>
            </a:pPr>
            <a:r>
              <a:rPr lang="en-IN" dirty="0"/>
              <a:t>Fixed Deposit</a:t>
            </a:r>
          </a:p>
          <a:p>
            <a:pPr marL="285750" indent="-285750">
              <a:buFont typeface="Arial" panose="020B0604020202020204" pitchFamily="34" charset="0"/>
              <a:buChar char="•"/>
            </a:pPr>
            <a:r>
              <a:rPr lang="en-IN" dirty="0"/>
              <a:t>Saving Account </a:t>
            </a:r>
          </a:p>
        </p:txBody>
      </p:sp>
      <p:sp>
        <p:nvSpPr>
          <p:cNvPr id="8" name="Text Placeholder 7">
            <a:extLst>
              <a:ext uri="{FF2B5EF4-FFF2-40B4-BE49-F238E27FC236}">
                <a16:creationId xmlns:a16="http://schemas.microsoft.com/office/drawing/2014/main" id="{2882592A-1773-4363-69C1-BA009A2B8C21}"/>
              </a:ext>
            </a:extLst>
          </p:cNvPr>
          <p:cNvSpPr>
            <a:spLocks noGrp="1"/>
          </p:cNvSpPr>
          <p:nvPr>
            <p:ph type="body" sz="quarter" idx="18"/>
          </p:nvPr>
        </p:nvSpPr>
        <p:spPr/>
        <p:txBody>
          <a:bodyPr/>
          <a:lstStyle/>
          <a:p>
            <a:r>
              <a:rPr lang="en-IN" dirty="0"/>
              <a:t>You can link your account to mobile using net banking to track up your account.</a:t>
            </a:r>
          </a:p>
        </p:txBody>
      </p:sp>
      <p:sp>
        <p:nvSpPr>
          <p:cNvPr id="9" name="Text Placeholder 8">
            <a:extLst>
              <a:ext uri="{FF2B5EF4-FFF2-40B4-BE49-F238E27FC236}">
                <a16:creationId xmlns:a16="http://schemas.microsoft.com/office/drawing/2014/main" id="{C42F1B7F-47EF-F0B2-4F8A-C66D632714E7}"/>
              </a:ext>
            </a:extLst>
          </p:cNvPr>
          <p:cNvSpPr>
            <a:spLocks noGrp="1"/>
          </p:cNvSpPr>
          <p:nvPr>
            <p:ph type="body" sz="quarter" idx="19"/>
          </p:nvPr>
        </p:nvSpPr>
        <p:spPr/>
        <p:txBody>
          <a:bodyPr/>
          <a:lstStyle/>
          <a:p>
            <a:r>
              <a:rPr lang="en-IN" dirty="0"/>
              <a:t>You must deposit an initial amount while opening an account</a:t>
            </a:r>
          </a:p>
          <a:p>
            <a:pPr marL="285750" indent="-285750">
              <a:buFont typeface="Arial" panose="020B0604020202020204" pitchFamily="34" charset="0"/>
              <a:buChar char="•"/>
            </a:pPr>
            <a:r>
              <a:rPr lang="en-IN" dirty="0"/>
              <a:t>500-1000 Rs for public sector banks</a:t>
            </a:r>
          </a:p>
          <a:p>
            <a:pPr marL="285750" indent="-285750">
              <a:buFont typeface="Arial" panose="020B0604020202020204" pitchFamily="34" charset="0"/>
              <a:buChar char="•"/>
            </a:pPr>
            <a:r>
              <a:rPr lang="en-IN" dirty="0"/>
              <a:t>5000-10000 Rs for private sector banks</a:t>
            </a:r>
          </a:p>
        </p:txBody>
      </p:sp>
      <p:sp>
        <p:nvSpPr>
          <p:cNvPr id="10" name="Text Placeholder 9">
            <a:extLst>
              <a:ext uri="{FF2B5EF4-FFF2-40B4-BE49-F238E27FC236}">
                <a16:creationId xmlns:a16="http://schemas.microsoft.com/office/drawing/2014/main" id="{BAA0874F-3FA0-414E-F44D-216E52BEC9E1}"/>
              </a:ext>
            </a:extLst>
          </p:cNvPr>
          <p:cNvSpPr>
            <a:spLocks noGrp="1"/>
          </p:cNvSpPr>
          <p:nvPr>
            <p:ph type="body" sz="quarter" idx="22"/>
          </p:nvPr>
        </p:nvSpPr>
        <p:spPr/>
        <p:txBody>
          <a:bodyPr>
            <a:noAutofit/>
          </a:bodyPr>
          <a:lstStyle/>
          <a:p>
            <a:r>
              <a:rPr lang="en-IN" sz="2000" dirty="0"/>
              <a:t>1.</a:t>
            </a:r>
            <a:r>
              <a:rPr lang="en-IN" sz="2000" u="sng" dirty="0"/>
              <a:t>Account type---</a:t>
            </a:r>
          </a:p>
        </p:txBody>
      </p:sp>
      <p:sp>
        <p:nvSpPr>
          <p:cNvPr id="11" name="Text Placeholder 10">
            <a:extLst>
              <a:ext uri="{FF2B5EF4-FFF2-40B4-BE49-F238E27FC236}">
                <a16:creationId xmlns:a16="http://schemas.microsoft.com/office/drawing/2014/main" id="{79AE92A6-73E0-5091-34EA-22CFF3014D40}"/>
              </a:ext>
            </a:extLst>
          </p:cNvPr>
          <p:cNvSpPr>
            <a:spLocks noGrp="1"/>
          </p:cNvSpPr>
          <p:nvPr>
            <p:ph type="body" sz="quarter" idx="23"/>
          </p:nvPr>
        </p:nvSpPr>
        <p:spPr/>
        <p:txBody>
          <a:bodyPr>
            <a:noAutofit/>
          </a:bodyPr>
          <a:lstStyle/>
          <a:p>
            <a:r>
              <a:rPr lang="en-IN" sz="1800" u="sng" dirty="0"/>
              <a:t>4.ONLINE MOBILE APPS--</a:t>
            </a:r>
          </a:p>
        </p:txBody>
      </p:sp>
      <p:sp>
        <p:nvSpPr>
          <p:cNvPr id="12" name="Text Placeholder 11">
            <a:extLst>
              <a:ext uri="{FF2B5EF4-FFF2-40B4-BE49-F238E27FC236}">
                <a16:creationId xmlns:a16="http://schemas.microsoft.com/office/drawing/2014/main" id="{C873E107-5813-13FD-FD34-3FD383C4210B}"/>
              </a:ext>
            </a:extLst>
          </p:cNvPr>
          <p:cNvSpPr>
            <a:spLocks noGrp="1"/>
          </p:cNvSpPr>
          <p:nvPr>
            <p:ph type="body" sz="quarter" idx="24"/>
          </p:nvPr>
        </p:nvSpPr>
        <p:spPr/>
        <p:txBody>
          <a:bodyPr>
            <a:noAutofit/>
          </a:bodyPr>
          <a:lstStyle/>
          <a:p>
            <a:r>
              <a:rPr lang="en-IN" sz="2000" u="sng" dirty="0"/>
              <a:t>3.Initial Deposit--</a:t>
            </a:r>
          </a:p>
        </p:txBody>
      </p:sp>
      <p:sp>
        <p:nvSpPr>
          <p:cNvPr id="13" name="Title 12">
            <a:extLst>
              <a:ext uri="{FF2B5EF4-FFF2-40B4-BE49-F238E27FC236}">
                <a16:creationId xmlns:a16="http://schemas.microsoft.com/office/drawing/2014/main" id="{ABFCB54C-9C2A-7F9C-DF88-D8475065701A}"/>
              </a:ext>
            </a:extLst>
          </p:cNvPr>
          <p:cNvSpPr>
            <a:spLocks noGrp="1"/>
          </p:cNvSpPr>
          <p:nvPr>
            <p:ph type="title"/>
          </p:nvPr>
        </p:nvSpPr>
        <p:spPr/>
        <p:txBody>
          <a:bodyPr/>
          <a:lstStyle/>
          <a:p>
            <a:r>
              <a:rPr lang="en-IN" u="sng" dirty="0"/>
              <a:t>Opening an account--</a:t>
            </a:r>
          </a:p>
        </p:txBody>
      </p:sp>
    </p:spTree>
    <p:extLst>
      <p:ext uri="{BB962C8B-B14F-4D97-AF65-F5344CB8AC3E}">
        <p14:creationId xmlns:p14="http://schemas.microsoft.com/office/powerpoint/2010/main" val="3348889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l="49" r="49"/>
          <a:stretch/>
        </p:blipFill>
        <p:spPr/>
      </p:pic>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p:txBody>
          <a:bodyPr/>
          <a:lstStyle/>
          <a:p>
            <a:r>
              <a:rPr lang="en-US" dirty="0"/>
              <a:t> </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p:txBody>
          <a:bodyPr/>
          <a:lstStyle/>
          <a:p>
            <a:r>
              <a:rPr lang="en-US" dirty="0"/>
              <a:t> </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3244646" y="1886851"/>
            <a:ext cx="8337754" cy="3037037"/>
          </a:xfrm>
        </p:spPr>
        <p:txBody>
          <a:bodyPr>
            <a:normAutofit/>
          </a:bodyPr>
          <a:lstStyle/>
          <a:p>
            <a:r>
              <a:rPr lang="en-US" sz="2000" u="sng" dirty="0">
                <a:solidFill>
                  <a:srgbClr val="7030A0"/>
                </a:solidFill>
              </a:rPr>
              <a:t>SBI :</a:t>
            </a:r>
            <a:r>
              <a:rPr lang="en-US" dirty="0">
                <a:solidFill>
                  <a:srgbClr val="7030A0"/>
                </a:solidFill>
              </a:rPr>
              <a:t>-                             </a:t>
            </a:r>
            <a:r>
              <a:rPr lang="en-US" sz="1600" dirty="0">
                <a:solidFill>
                  <a:srgbClr val="7030A0"/>
                </a:solidFill>
              </a:rPr>
              <a:t>2.70% - 3.0 % </a:t>
            </a:r>
            <a:r>
              <a:rPr lang="en-US" sz="1600" dirty="0" err="1">
                <a:solidFill>
                  <a:srgbClr val="7030A0"/>
                </a:solidFill>
              </a:rPr>
              <a:t>p.a</a:t>
            </a:r>
            <a:r>
              <a:rPr lang="en-US" sz="1600" dirty="0">
                <a:solidFill>
                  <a:srgbClr val="7030A0"/>
                </a:solidFill>
              </a:rPr>
              <a:t>                                                                         NIL</a:t>
            </a:r>
          </a:p>
          <a:p>
            <a:r>
              <a:rPr lang="en-US" sz="2000" u="sng" dirty="0">
                <a:solidFill>
                  <a:srgbClr val="7030A0"/>
                </a:solidFill>
              </a:rPr>
              <a:t>HDFC:- </a:t>
            </a:r>
            <a:r>
              <a:rPr lang="en-US" sz="2000" dirty="0">
                <a:solidFill>
                  <a:srgbClr val="7030A0"/>
                </a:solidFill>
              </a:rPr>
              <a:t>                   </a:t>
            </a:r>
            <a:r>
              <a:rPr lang="en-US" sz="1600" dirty="0">
                <a:solidFill>
                  <a:srgbClr val="7030A0"/>
                </a:solidFill>
              </a:rPr>
              <a:t>3.0% p.a   (&lt;50 lakh)                                                      10,000 (urban)</a:t>
            </a:r>
          </a:p>
          <a:p>
            <a:r>
              <a:rPr lang="en-US" sz="1600" dirty="0">
                <a:solidFill>
                  <a:srgbClr val="7030A0"/>
                </a:solidFill>
              </a:rPr>
              <a:t>                                      3.5% p.a    (&gt;50 lakh)                                                      2,500 (rural)</a:t>
            </a:r>
          </a:p>
          <a:p>
            <a:r>
              <a:rPr lang="en-US" sz="2000" u="sng" dirty="0">
                <a:solidFill>
                  <a:srgbClr val="7030A0"/>
                </a:solidFill>
              </a:rPr>
              <a:t>ICICI:- </a:t>
            </a:r>
            <a:r>
              <a:rPr lang="en-US" sz="2000" dirty="0">
                <a:solidFill>
                  <a:srgbClr val="7030A0"/>
                </a:solidFill>
              </a:rPr>
              <a:t>                   </a:t>
            </a:r>
            <a:r>
              <a:rPr lang="en-US" sz="1600" dirty="0">
                <a:solidFill>
                  <a:srgbClr val="7030A0"/>
                </a:solidFill>
              </a:rPr>
              <a:t>3.0% </a:t>
            </a:r>
            <a:r>
              <a:rPr lang="en-US" sz="1600" dirty="0" err="1">
                <a:solidFill>
                  <a:srgbClr val="7030A0"/>
                </a:solidFill>
              </a:rPr>
              <a:t>p.a</a:t>
            </a:r>
            <a:r>
              <a:rPr lang="en-US" sz="1600" dirty="0">
                <a:solidFill>
                  <a:srgbClr val="7030A0"/>
                </a:solidFill>
              </a:rPr>
              <a:t>     (&lt;50 lakh)                                                             10,000</a:t>
            </a:r>
          </a:p>
          <a:p>
            <a:r>
              <a:rPr lang="en-US" sz="2000" dirty="0">
                <a:solidFill>
                  <a:srgbClr val="7030A0"/>
                </a:solidFill>
              </a:rPr>
              <a:t>                                 </a:t>
            </a:r>
            <a:r>
              <a:rPr lang="en-US" sz="1600" dirty="0">
                <a:solidFill>
                  <a:srgbClr val="7030A0"/>
                </a:solidFill>
              </a:rPr>
              <a:t>3.5% p.a  ( &gt;50 lakh)</a:t>
            </a:r>
            <a:endParaRPr lang="en-US" sz="2000" u="sng" dirty="0">
              <a:solidFill>
                <a:srgbClr val="7030A0"/>
              </a:solidFill>
            </a:endParaRPr>
          </a:p>
          <a:p>
            <a:r>
              <a:rPr lang="en-US" sz="1600" u="sng" dirty="0">
                <a:solidFill>
                  <a:srgbClr val="7030A0"/>
                </a:solidFill>
              </a:rPr>
              <a:t>                                </a:t>
            </a:r>
            <a:r>
              <a:rPr lang="en-US" sz="2000" u="sng" dirty="0">
                <a:solidFill>
                  <a:srgbClr val="7030A0"/>
                </a:solidFill>
              </a:rPr>
              <a:t>    </a:t>
            </a:r>
          </a:p>
          <a:p>
            <a:endParaRPr lang="en-US" dirty="0">
              <a:solidFill>
                <a:srgbClr val="7030A0"/>
              </a:solidFill>
            </a:endParaRPr>
          </a:p>
          <a:p>
            <a:endParaRPr lang="en-US" dirty="0">
              <a:solidFill>
                <a:srgbClr val="7030A0"/>
              </a:solidFill>
            </a:endParaRPr>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p:txBody>
          <a:bodyPr>
            <a:normAutofit/>
          </a:bodyPr>
          <a:lstStyle/>
          <a:p>
            <a:r>
              <a:rPr lang="en-US" dirty="0"/>
              <a:t>   </a:t>
            </a:r>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p:txBody>
          <a:bodyPr/>
          <a:lstStyle/>
          <a:p>
            <a:r>
              <a:rPr lang="en-US" dirty="0"/>
              <a:t>       </a:t>
            </a:r>
          </a:p>
        </p:txBody>
      </p:sp>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4300366" y="388729"/>
            <a:ext cx="6367633" cy="466344"/>
          </a:xfrm>
        </p:spPr>
        <p:txBody>
          <a:bodyPr/>
          <a:lstStyle/>
          <a:p>
            <a:r>
              <a:rPr lang="en-US" u="sng" spc="400" dirty="0">
                <a:solidFill>
                  <a:srgbClr val="FF0000"/>
                </a:solidFill>
                <a:ea typeface="+mn-ea"/>
                <a:cs typeface="+mn-cs"/>
              </a:rPr>
              <a:t>Interest Offered by banks-</a:t>
            </a:r>
            <a:endParaRPr lang="en-US" u="sng" dirty="0">
              <a:solidFill>
                <a:srgbClr val="FF0000"/>
              </a:solidFill>
            </a:endParaRPr>
          </a:p>
        </p:txBody>
      </p:sp>
      <p:sp>
        <p:nvSpPr>
          <p:cNvPr id="3" name="Text Placeholder 2">
            <a:extLst>
              <a:ext uri="{FF2B5EF4-FFF2-40B4-BE49-F238E27FC236}">
                <a16:creationId xmlns:a16="http://schemas.microsoft.com/office/drawing/2014/main" id="{E7A0911D-C3AE-C33B-3249-840474677D65}"/>
              </a:ext>
            </a:extLst>
          </p:cNvPr>
          <p:cNvSpPr>
            <a:spLocks noGrp="1"/>
          </p:cNvSpPr>
          <p:nvPr>
            <p:ph type="body" sz="quarter" idx="16"/>
          </p:nvPr>
        </p:nvSpPr>
        <p:spPr>
          <a:xfrm>
            <a:off x="3038168" y="1231108"/>
            <a:ext cx="8544232" cy="426393"/>
          </a:xfrm>
        </p:spPr>
        <p:txBody>
          <a:bodyPr>
            <a:noAutofit/>
          </a:bodyPr>
          <a:lstStyle/>
          <a:p>
            <a:r>
              <a:rPr lang="en-IN" sz="2400" b="1" dirty="0">
                <a:latin typeface="Bahnschrift SemiBold Condensed" panose="020B0502040204020203" pitchFamily="34" charset="0"/>
              </a:rPr>
              <a:t>   BANK                 INTEREST RATE                                 MINIMUM BALANCE </a:t>
            </a:r>
          </a:p>
        </p:txBody>
      </p:sp>
    </p:spTree>
    <p:extLst>
      <p:ext uri="{BB962C8B-B14F-4D97-AF65-F5344CB8AC3E}">
        <p14:creationId xmlns:p14="http://schemas.microsoft.com/office/powerpoint/2010/main" val="332431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a:srcRect l="977" r="25590"/>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0" y="1152258"/>
            <a:ext cx="6007099" cy="4784742"/>
          </a:xfrm>
        </p:spPr>
        <p:txBody>
          <a:bodyPr/>
          <a:lstStyle/>
          <a:p>
            <a:r>
              <a:rPr lang="en-US" u="sng" dirty="0" err="1"/>
              <a:t>INVestment</a:t>
            </a:r>
            <a:r>
              <a:rPr lang="en-US" u="sng" dirty="0"/>
              <a:t>  --</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p:txBody>
          <a:bodyPr/>
          <a:lstStyle/>
          <a:p>
            <a:r>
              <a:rPr lang="en-ZA" dirty="0">
                <a:solidFill>
                  <a:schemeClr val="accent2">
                    <a:lumMod val="20000"/>
                    <a:lumOff val="80000"/>
                  </a:schemeClr>
                </a:solidFill>
              </a:rPr>
              <a:t>Stock market</a:t>
            </a:r>
            <a:endParaRPr lang="en-US" dirty="0">
              <a:solidFill>
                <a:schemeClr val="accent2">
                  <a:lumMod val="20000"/>
                  <a:lumOff val="80000"/>
                </a:schemeClr>
              </a:solidFill>
            </a:endParaRP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p:txBody>
          <a:bodyPr/>
          <a:lstStyle/>
          <a:p>
            <a:r>
              <a:rPr lang="en-US" dirty="0">
                <a:solidFill>
                  <a:schemeClr val="accent1">
                    <a:lumMod val="40000"/>
                    <a:lumOff val="60000"/>
                  </a:schemeClr>
                </a:solidFill>
              </a:rPr>
              <a:t>--Self directed </a:t>
            </a:r>
          </a:p>
          <a:p>
            <a:r>
              <a:rPr lang="en-US" dirty="0">
                <a:solidFill>
                  <a:schemeClr val="accent1">
                    <a:lumMod val="40000"/>
                    <a:lumOff val="60000"/>
                  </a:schemeClr>
                </a:solidFill>
              </a:rPr>
              <a:t>--broker</a:t>
            </a:r>
          </a:p>
          <a:p>
            <a:r>
              <a:rPr lang="en-US" dirty="0">
                <a:solidFill>
                  <a:schemeClr val="accent1">
                    <a:lumMod val="40000"/>
                    <a:lumOff val="60000"/>
                  </a:schemeClr>
                </a:solidFill>
              </a:rPr>
              <a:t>--robo adviser</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p:txBody>
          <a:bodyPr/>
          <a:lstStyle/>
          <a:p>
            <a:r>
              <a:rPr lang="en-ZA" dirty="0">
                <a:solidFill>
                  <a:schemeClr val="tx2">
                    <a:lumMod val="20000"/>
                    <a:lumOff val="80000"/>
                  </a:schemeClr>
                </a:solidFill>
              </a:rPr>
              <a:t>Real Estate</a:t>
            </a:r>
            <a:endParaRPr lang="en-US" dirty="0">
              <a:solidFill>
                <a:schemeClr val="tx2">
                  <a:lumMod val="20000"/>
                  <a:lumOff val="80000"/>
                </a:schemeClr>
              </a:solidFill>
            </a:endParaRPr>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p:txBody>
          <a:bodyPr/>
          <a:lstStyle/>
          <a:p>
            <a:r>
              <a:rPr lang="en-US" dirty="0">
                <a:solidFill>
                  <a:schemeClr val="accent1">
                    <a:lumMod val="40000"/>
                    <a:lumOff val="60000"/>
                  </a:schemeClr>
                </a:solidFill>
              </a:rPr>
              <a:t>Purchase , management, and sale of real estate for profit.</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p:txBody>
          <a:bodyPr/>
          <a:lstStyle/>
          <a:p>
            <a:r>
              <a:rPr lang="en-ZA" dirty="0">
                <a:solidFill>
                  <a:schemeClr val="tx2">
                    <a:lumMod val="20000"/>
                    <a:lumOff val="80000"/>
                  </a:schemeClr>
                </a:solidFill>
              </a:rPr>
              <a:t>Invest in business or gold</a:t>
            </a:r>
            <a:endParaRPr lang="en-US" dirty="0">
              <a:solidFill>
                <a:schemeClr val="tx2">
                  <a:lumMod val="20000"/>
                  <a:lumOff val="80000"/>
                </a:schemeClr>
              </a:solidFill>
            </a:endParaRPr>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p:txBody>
          <a:bodyPr>
            <a:normAutofit lnSpcReduction="10000"/>
          </a:bodyPr>
          <a:lstStyle/>
          <a:p>
            <a:r>
              <a:rPr lang="en-US" dirty="0">
                <a:solidFill>
                  <a:schemeClr val="accent1">
                    <a:lumMod val="40000"/>
                    <a:lumOff val="60000"/>
                  </a:schemeClr>
                </a:solidFill>
              </a:rPr>
              <a:t>Start business by yourself , or buy share of stocks in</a:t>
            </a:r>
          </a:p>
          <a:p>
            <a:r>
              <a:rPr lang="en-US" dirty="0">
                <a:solidFill>
                  <a:schemeClr val="accent1">
                    <a:lumMod val="40000"/>
                    <a:lumOff val="60000"/>
                  </a:schemeClr>
                </a:solidFill>
              </a:rPr>
              <a:t>company</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p:txBody>
          <a:bodyPr/>
          <a:lstStyle/>
          <a:p>
            <a:r>
              <a:rPr lang="en-US" dirty="0"/>
              <a:t> </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3678690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a:srcRect l="1653" t="1" r="12696" b="-1"/>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721230" y="1"/>
            <a:ext cx="5749200" cy="6858000"/>
          </a:xfrm>
        </p:spPr>
        <p:txBody>
          <a:bodyPr/>
          <a:lstStyle/>
          <a:p>
            <a:r>
              <a:rPr lang="en-US" dirty="0"/>
              <a:t> </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6" y="983227"/>
            <a:ext cx="4614604" cy="5176836"/>
          </a:xfrm>
        </p:spPr>
        <p:txBody>
          <a:bodyPr/>
          <a:lstStyle/>
          <a:p>
            <a:r>
              <a:rPr lang="en-US" sz="2000" dirty="0">
                <a:solidFill>
                  <a:schemeClr val="accent1"/>
                </a:solidFill>
              </a:rPr>
              <a:t>Key Features of our website Market Data:</a:t>
            </a:r>
          </a:p>
          <a:p>
            <a:r>
              <a:rPr lang="en-US" sz="1600" dirty="0">
                <a:solidFill>
                  <a:schemeClr val="bg2">
                    <a:lumMod val="20000"/>
                    <a:lumOff val="80000"/>
                  </a:schemeClr>
                </a:solidFill>
                <a:latin typeface="Arial Narrow" panose="020B0606020202030204" pitchFamily="34" charset="0"/>
              </a:rPr>
              <a:t>Real-time updates on stocks, commodities, and indices.   Investment Advice  Professional insights and strategies for beginners and experienced investors.                </a:t>
            </a:r>
          </a:p>
          <a:p>
            <a:r>
              <a:rPr lang="en-US" sz="1600" dirty="0">
                <a:solidFill>
                  <a:schemeClr val="bg2">
                    <a:lumMod val="20000"/>
                    <a:lumOff val="80000"/>
                  </a:schemeClr>
                </a:solidFill>
                <a:latin typeface="Arial Narrow" panose="020B0606020202030204" pitchFamily="34" charset="0"/>
              </a:rPr>
              <a:t>Personal Finance Tools: Budget planners, retirement calculators, and tax advice .  </a:t>
            </a:r>
          </a:p>
          <a:p>
            <a:r>
              <a:rPr lang="en-US" sz="1600" dirty="0">
                <a:solidFill>
                  <a:schemeClr val="bg2">
                    <a:lumMod val="20000"/>
                    <a:lumOff val="80000"/>
                  </a:schemeClr>
                </a:solidFill>
                <a:latin typeface="Arial Narrow" panose="020B0606020202030204" pitchFamily="34" charset="0"/>
              </a:rPr>
              <a:t>Educational Resources: Articles, tutorials, and videos on financial literacy.               </a:t>
            </a:r>
          </a:p>
          <a:p>
            <a:r>
              <a:rPr lang="en-US" sz="1600" dirty="0">
                <a:solidFill>
                  <a:schemeClr val="bg2">
                    <a:lumMod val="20000"/>
                    <a:lumOff val="80000"/>
                  </a:schemeClr>
                </a:solidFill>
                <a:latin typeface="Arial Narrow" panose="020B0606020202030204" pitchFamily="34" charset="0"/>
              </a:rPr>
              <a:t>Mission To empower individuals and businesses with the knowledge and tools they need to make informed financial decisions, grow their wealth, and secure their financial future.</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p:txBody>
          <a:bodyPr/>
          <a:lstStyle/>
          <a:p>
            <a:r>
              <a:rPr lang="en-US" dirty="0"/>
              <a:t> </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3474899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7B3A7BB2-D754-4C1F-BBD1-08ACE735E49E}"/>
              </a:ext>
            </a:extLst>
          </p:cNvPr>
          <p:cNvPicPr>
            <a:picLocks noGrp="1" noChangeAspect="1"/>
          </p:cNvPicPr>
          <p:nvPr>
            <p:ph type="pic" sz="quarter" idx="13"/>
          </p:nvPr>
        </p:nvPicPr>
        <p:blipFill>
          <a:blip r:embed="rId2"/>
          <a:srcRect l="20637" r="20637"/>
          <a:stretch/>
        </p:blipFill>
        <p:spPr/>
      </p:pic>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p:txBody>
          <a:bodyPr>
            <a:normAutofit/>
          </a:bodyPr>
          <a:lstStyle/>
          <a:p>
            <a:r>
              <a:rPr lang="en-US" u="sng" dirty="0"/>
              <a:t>Why to focus on women?</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22"/>
          </p:nvPr>
        </p:nvSpPr>
        <p:spPr/>
        <p:txBody>
          <a:bodyPr/>
          <a:lstStyle/>
          <a:p>
            <a:r>
              <a:rPr lang="en-US" dirty="0">
                <a:solidFill>
                  <a:schemeClr val="accent1">
                    <a:lumMod val="40000"/>
                    <a:lumOff val="60000"/>
                  </a:schemeClr>
                </a:solidFill>
              </a:rPr>
              <a:t>Women needs are Higher because--</a:t>
            </a:r>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729017" y="2605040"/>
            <a:ext cx="4771030" cy="1303689"/>
          </a:xfrm>
        </p:spPr>
        <p:txBody>
          <a:bodyPr>
            <a:normAutofit/>
          </a:bodyPr>
          <a:lstStyle/>
          <a:p>
            <a:pPr marL="285750" indent="-285750">
              <a:buFont typeface="Arial" panose="020B0604020202020204" pitchFamily="34" charset="0"/>
              <a:buChar char="•"/>
            </a:pPr>
            <a:r>
              <a:rPr lang="en-US" sz="1600" dirty="0">
                <a:solidFill>
                  <a:schemeClr val="accent4">
                    <a:lumMod val="40000"/>
                    <a:lumOff val="60000"/>
                  </a:schemeClr>
                </a:solidFill>
              </a:rPr>
              <a:t>They typically have fewer financial resources (low labor market protection</a:t>
            </a:r>
            <a:r>
              <a:rPr lang="en-US" dirty="0">
                <a:solidFill>
                  <a:schemeClr val="accent4">
                    <a:lumMod val="40000"/>
                    <a:lumOff val="60000"/>
                  </a:schemeClr>
                </a:solidFill>
              </a:rPr>
              <a:t>​​, low earning, discontinuous earning for caring activities).</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4"/>
          </p:nvPr>
        </p:nvSpPr>
        <p:spPr>
          <a:xfrm>
            <a:off x="729016" y="3908729"/>
            <a:ext cx="4771030" cy="673507"/>
          </a:xfrm>
        </p:spPr>
        <p:txBody>
          <a:bodyPr>
            <a:normAutofit/>
          </a:bodyPr>
          <a:lstStyle/>
          <a:p>
            <a:pPr marL="285750" indent="-285750">
              <a:buFont typeface="Arial" panose="020B0604020202020204" pitchFamily="34" charset="0"/>
              <a:buChar char="•"/>
            </a:pPr>
            <a:r>
              <a:rPr lang="en-US" dirty="0"/>
              <a:t>L</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729015" y="4065508"/>
            <a:ext cx="4771032" cy="516728"/>
          </a:xfrm>
        </p:spPr>
        <p:txBody>
          <a:bodyPr>
            <a:normAutofit/>
          </a:bodyPr>
          <a:lstStyle/>
          <a:p>
            <a:r>
              <a:rPr lang="en-US" dirty="0"/>
              <a:t> </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p:txBody>
          <a:bodyPr>
            <a:normAutofit/>
          </a:bodyPr>
          <a:lstStyle/>
          <a:p>
            <a:r>
              <a:rPr lang="en-US" dirty="0"/>
              <a:t> </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729017" y="3908730"/>
            <a:ext cx="4771030" cy="1414172"/>
          </a:xfrm>
        </p:spPr>
        <p:txBody>
          <a:bodyPr>
            <a:normAutofit/>
          </a:bodyPr>
          <a:lstStyle/>
          <a:p>
            <a:pPr marL="285750" indent="-285750">
              <a:buFont typeface="Arial" panose="020B0604020202020204" pitchFamily="34" charset="0"/>
              <a:buChar char="•"/>
            </a:pPr>
            <a:r>
              <a:rPr lang="en-US" dirty="0">
                <a:solidFill>
                  <a:schemeClr val="accent4">
                    <a:lumMod val="40000"/>
                    <a:lumOff val="60000"/>
                  </a:schemeClr>
                </a:solidFill>
              </a:rPr>
              <a:t>Live longer on average than men</a:t>
            </a:r>
          </a:p>
          <a:p>
            <a:r>
              <a:rPr lang="en-US" dirty="0">
                <a:solidFill>
                  <a:schemeClr val="accent4">
                    <a:lumMod val="40000"/>
                    <a:lumOff val="60000"/>
                  </a:schemeClr>
                </a:solidFill>
              </a:rPr>
              <a:t>        Therefore need to manage resources well and for longer period of time to improve access to financial opportunity and to avoid poverty in older times.</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p:txBody>
          <a:bodyPr/>
          <a:lstStyle/>
          <a:p>
            <a:r>
              <a:rPr lang="en-US" dirty="0"/>
              <a:t>15/09/2024</a:t>
            </a:r>
          </a:p>
        </p:txBody>
      </p:sp>
      <p:sp>
        <p:nvSpPr>
          <p:cNvPr id="18" name="Footer Placeholder 17">
            <a:extLst>
              <a:ext uri="{FF2B5EF4-FFF2-40B4-BE49-F238E27FC236}">
                <a16:creationId xmlns:a16="http://schemas.microsoft.com/office/drawing/2014/main" id="{EECE930A-E403-4C63-82E5-F7F84990A384}"/>
              </a:ext>
            </a:extLst>
          </p:cNvPr>
          <p:cNvSpPr>
            <a:spLocks noGrp="1"/>
          </p:cNvSpPr>
          <p:nvPr>
            <p:ph type="ftr" sz="quarter" idx="11"/>
          </p:nvPr>
        </p:nvSpPr>
        <p:spPr/>
        <p:txBody>
          <a:bodyPr/>
          <a:lstStyle/>
          <a:p>
            <a:r>
              <a:rPr lang="en-US" dirty="0"/>
              <a:t> </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p:txBody>
          <a:bodyPr/>
          <a:lstStyle/>
          <a:p>
            <a:fld id="{A402E4C0-AD5E-4E8C-9F21-7CCE474BDCEB}" type="slidenum">
              <a:rPr lang="en-US" smtClean="0"/>
              <a:pPr/>
              <a:t>14</a:t>
            </a:fld>
            <a:endParaRPr lang="en-US" dirty="0"/>
          </a:p>
        </p:txBody>
      </p:sp>
      <p:sp>
        <p:nvSpPr>
          <p:cNvPr id="16" name="Text Placeholder 15">
            <a:extLst>
              <a:ext uri="{FF2B5EF4-FFF2-40B4-BE49-F238E27FC236}">
                <a16:creationId xmlns:a16="http://schemas.microsoft.com/office/drawing/2014/main" id="{6FB54806-880A-4646-9759-138039CF74A6}"/>
              </a:ext>
            </a:extLst>
          </p:cNvPr>
          <p:cNvSpPr>
            <a:spLocks noGrp="1"/>
          </p:cNvSpPr>
          <p:nvPr>
            <p:ph type="body" sz="quarter" idx="4294967295"/>
          </p:nvPr>
        </p:nvSpPr>
        <p:spPr>
          <a:xfrm>
            <a:off x="10072688" y="4886325"/>
            <a:ext cx="2119312" cy="531813"/>
          </a:xfrm>
        </p:spPr>
        <p:txBody>
          <a:bodyPr/>
          <a:lstStyle/>
          <a:p>
            <a:pPr marL="0" indent="0">
              <a:buNone/>
            </a:pPr>
            <a:r>
              <a:rPr lang="en-US" dirty="0"/>
              <a:t> </a:t>
            </a:r>
          </a:p>
        </p:txBody>
      </p:sp>
    </p:spTree>
    <p:extLst>
      <p:ext uri="{BB962C8B-B14F-4D97-AF65-F5344CB8AC3E}">
        <p14:creationId xmlns:p14="http://schemas.microsoft.com/office/powerpoint/2010/main" val="1001964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551844D8-67F4-366F-00A3-3D75C0477B38}"/>
              </a:ext>
            </a:extLst>
          </p:cNvPr>
          <p:cNvPicPr>
            <a:picLocks noGrp="1" noChangeAspect="1"/>
          </p:cNvPicPr>
          <p:nvPr>
            <p:ph type="pic" sz="quarter" idx="13"/>
          </p:nvPr>
        </p:nvPicPr>
        <p:blipFill>
          <a:blip r:embed="rId2"/>
          <a:srcRect l="15072" r="15072"/>
          <a:stretch>
            <a:fillRect/>
          </a:stretch>
        </p:blipFill>
        <p:spPr/>
      </p:pic>
      <p:sp>
        <p:nvSpPr>
          <p:cNvPr id="3" name="Title 2">
            <a:extLst>
              <a:ext uri="{FF2B5EF4-FFF2-40B4-BE49-F238E27FC236}">
                <a16:creationId xmlns:a16="http://schemas.microsoft.com/office/drawing/2014/main" id="{D0818CC8-9B6D-EE90-1ED0-3B3734AA6623}"/>
              </a:ext>
            </a:extLst>
          </p:cNvPr>
          <p:cNvSpPr>
            <a:spLocks noGrp="1"/>
          </p:cNvSpPr>
          <p:nvPr>
            <p:ph type="title"/>
          </p:nvPr>
        </p:nvSpPr>
        <p:spPr/>
        <p:txBody>
          <a:bodyPr/>
          <a:lstStyle/>
          <a:p>
            <a:r>
              <a:rPr lang="en-IN" dirty="0"/>
              <a:t>GOVERNMENT SCHEMES--</a:t>
            </a:r>
          </a:p>
        </p:txBody>
      </p:sp>
      <p:sp>
        <p:nvSpPr>
          <p:cNvPr id="4" name="Text Placeholder 3">
            <a:extLst>
              <a:ext uri="{FF2B5EF4-FFF2-40B4-BE49-F238E27FC236}">
                <a16:creationId xmlns:a16="http://schemas.microsoft.com/office/drawing/2014/main" id="{B1ADDC32-6B3D-9142-A4B1-151BA8CF9904}"/>
              </a:ext>
            </a:extLst>
          </p:cNvPr>
          <p:cNvSpPr>
            <a:spLocks noGrp="1"/>
          </p:cNvSpPr>
          <p:nvPr>
            <p:ph type="body" sz="quarter" idx="22"/>
          </p:nvPr>
        </p:nvSpPr>
        <p:spPr>
          <a:xfrm>
            <a:off x="729016" y="2161413"/>
            <a:ext cx="4771030" cy="365125"/>
          </a:xfrm>
        </p:spPr>
        <p:txBody>
          <a:bodyPr/>
          <a:lstStyle/>
          <a:p>
            <a:r>
              <a:rPr lang="en-IN" dirty="0">
                <a:solidFill>
                  <a:schemeClr val="tx2">
                    <a:lumMod val="20000"/>
                    <a:lumOff val="80000"/>
                  </a:schemeClr>
                </a:solidFill>
              </a:rPr>
              <a:t>1.PRADHAN MANTRI MUDRA YOJANA--</a:t>
            </a:r>
          </a:p>
        </p:txBody>
      </p:sp>
      <p:sp>
        <p:nvSpPr>
          <p:cNvPr id="5" name="Text Placeholder 4">
            <a:extLst>
              <a:ext uri="{FF2B5EF4-FFF2-40B4-BE49-F238E27FC236}">
                <a16:creationId xmlns:a16="http://schemas.microsoft.com/office/drawing/2014/main" id="{40B1AB71-94CD-0385-ABFF-0066EBF4FEAD}"/>
              </a:ext>
            </a:extLst>
          </p:cNvPr>
          <p:cNvSpPr>
            <a:spLocks noGrp="1"/>
          </p:cNvSpPr>
          <p:nvPr>
            <p:ph type="body" sz="quarter" idx="18"/>
          </p:nvPr>
        </p:nvSpPr>
        <p:spPr/>
        <p:txBody>
          <a:bodyPr/>
          <a:lstStyle/>
          <a:p>
            <a:r>
              <a:rPr lang="en-IN" dirty="0">
                <a:solidFill>
                  <a:schemeClr val="accent1">
                    <a:lumMod val="40000"/>
                    <a:lumOff val="60000"/>
                  </a:schemeClr>
                </a:solidFill>
              </a:rPr>
              <a:t>Set up by govt providing loans up to 10 lakh to the non corporate, non farming small &amp;micro enterprises.</a:t>
            </a:r>
          </a:p>
        </p:txBody>
      </p:sp>
      <p:sp>
        <p:nvSpPr>
          <p:cNvPr id="6" name="Text Placeholder 5">
            <a:extLst>
              <a:ext uri="{FF2B5EF4-FFF2-40B4-BE49-F238E27FC236}">
                <a16:creationId xmlns:a16="http://schemas.microsoft.com/office/drawing/2014/main" id="{ECF1D56F-B099-B8EC-37EF-9A2B8B458920}"/>
              </a:ext>
            </a:extLst>
          </p:cNvPr>
          <p:cNvSpPr>
            <a:spLocks noGrp="1"/>
          </p:cNvSpPr>
          <p:nvPr>
            <p:ph type="body" sz="quarter" idx="24"/>
          </p:nvPr>
        </p:nvSpPr>
        <p:spPr>
          <a:xfrm>
            <a:off x="729016" y="3363854"/>
            <a:ext cx="4771030" cy="365125"/>
          </a:xfrm>
        </p:spPr>
        <p:txBody>
          <a:bodyPr/>
          <a:lstStyle/>
          <a:p>
            <a:r>
              <a:rPr lang="en-IN" dirty="0">
                <a:solidFill>
                  <a:schemeClr val="bg2">
                    <a:lumMod val="40000"/>
                    <a:lumOff val="60000"/>
                  </a:schemeClr>
                </a:solidFill>
              </a:rPr>
              <a:t>2.Atal pension yojana</a:t>
            </a:r>
          </a:p>
        </p:txBody>
      </p:sp>
      <p:sp>
        <p:nvSpPr>
          <p:cNvPr id="7" name="Text Placeholder 6">
            <a:extLst>
              <a:ext uri="{FF2B5EF4-FFF2-40B4-BE49-F238E27FC236}">
                <a16:creationId xmlns:a16="http://schemas.microsoft.com/office/drawing/2014/main" id="{AEA27556-270E-A1F5-D813-7A305603F038}"/>
              </a:ext>
            </a:extLst>
          </p:cNvPr>
          <p:cNvSpPr>
            <a:spLocks noGrp="1"/>
          </p:cNvSpPr>
          <p:nvPr>
            <p:ph type="body" sz="quarter" idx="23"/>
          </p:nvPr>
        </p:nvSpPr>
        <p:spPr/>
        <p:txBody>
          <a:bodyPr>
            <a:normAutofit lnSpcReduction="10000"/>
          </a:bodyPr>
          <a:lstStyle/>
          <a:p>
            <a:r>
              <a:rPr lang="en-IN" dirty="0"/>
              <a:t> </a:t>
            </a:r>
            <a:r>
              <a:rPr lang="en-IN" dirty="0">
                <a:solidFill>
                  <a:schemeClr val="accent1">
                    <a:lumMod val="40000"/>
                    <a:lumOff val="60000"/>
                  </a:schemeClr>
                </a:solidFill>
              </a:rPr>
              <a:t>it is available to any citizen of India within age 18-40 yrs. The subscriber would receive minimum pension of Rs 1000 per month</a:t>
            </a:r>
          </a:p>
          <a:p>
            <a:endParaRPr lang="en-IN" dirty="0"/>
          </a:p>
        </p:txBody>
      </p:sp>
      <p:sp>
        <p:nvSpPr>
          <p:cNvPr id="8" name="Text Placeholder 7">
            <a:extLst>
              <a:ext uri="{FF2B5EF4-FFF2-40B4-BE49-F238E27FC236}">
                <a16:creationId xmlns:a16="http://schemas.microsoft.com/office/drawing/2014/main" id="{F1A62F81-3113-C584-80F0-F091E4B64606}"/>
              </a:ext>
            </a:extLst>
          </p:cNvPr>
          <p:cNvSpPr>
            <a:spLocks noGrp="1"/>
          </p:cNvSpPr>
          <p:nvPr>
            <p:ph type="body" sz="quarter" idx="26"/>
          </p:nvPr>
        </p:nvSpPr>
        <p:spPr>
          <a:xfrm>
            <a:off x="818228" y="4522896"/>
            <a:ext cx="4771030" cy="365125"/>
          </a:xfrm>
        </p:spPr>
        <p:txBody>
          <a:bodyPr/>
          <a:lstStyle/>
          <a:p>
            <a:r>
              <a:rPr lang="en-IN" dirty="0">
                <a:solidFill>
                  <a:schemeClr val="bg2">
                    <a:lumMod val="40000"/>
                    <a:lumOff val="60000"/>
                  </a:schemeClr>
                </a:solidFill>
              </a:rPr>
              <a:t>3.Pradhan mantri Suraksha bima yojana</a:t>
            </a:r>
          </a:p>
        </p:txBody>
      </p:sp>
      <p:sp>
        <p:nvSpPr>
          <p:cNvPr id="9" name="Text Placeholder 8">
            <a:extLst>
              <a:ext uri="{FF2B5EF4-FFF2-40B4-BE49-F238E27FC236}">
                <a16:creationId xmlns:a16="http://schemas.microsoft.com/office/drawing/2014/main" id="{BE6C8273-CDC9-D230-589E-D147BDFA2629}"/>
              </a:ext>
            </a:extLst>
          </p:cNvPr>
          <p:cNvSpPr>
            <a:spLocks noGrp="1"/>
          </p:cNvSpPr>
          <p:nvPr>
            <p:ph type="body" sz="quarter" idx="25"/>
          </p:nvPr>
        </p:nvSpPr>
        <p:spPr/>
        <p:txBody>
          <a:bodyPr>
            <a:normAutofit lnSpcReduction="10000"/>
          </a:bodyPr>
          <a:lstStyle/>
          <a:p>
            <a:r>
              <a:rPr lang="en-IN" dirty="0"/>
              <a:t> </a:t>
            </a:r>
            <a:r>
              <a:rPr lang="en-IN" dirty="0">
                <a:solidFill>
                  <a:schemeClr val="accent1">
                    <a:lumMod val="40000"/>
                    <a:lumOff val="60000"/>
                  </a:schemeClr>
                </a:solidFill>
              </a:rPr>
              <a:t>available to people between 18-70 years of age . It has an annual premium of Rs 20</a:t>
            </a:r>
            <a:r>
              <a:rPr lang="en-IN" dirty="0"/>
              <a:t>.</a:t>
            </a:r>
          </a:p>
          <a:p>
            <a:endParaRPr lang="en-IN" dirty="0"/>
          </a:p>
        </p:txBody>
      </p:sp>
      <p:sp>
        <p:nvSpPr>
          <p:cNvPr id="10" name="Date Placeholder 9">
            <a:extLst>
              <a:ext uri="{FF2B5EF4-FFF2-40B4-BE49-F238E27FC236}">
                <a16:creationId xmlns:a16="http://schemas.microsoft.com/office/drawing/2014/main" id="{378FBA2B-687E-6523-51EA-9B8EFE9C5D62}"/>
              </a:ext>
            </a:extLst>
          </p:cNvPr>
          <p:cNvSpPr>
            <a:spLocks noGrp="1"/>
          </p:cNvSpPr>
          <p:nvPr>
            <p:ph type="dt" sz="half" idx="10"/>
          </p:nvPr>
        </p:nvSpPr>
        <p:spPr/>
        <p:txBody>
          <a:bodyPr/>
          <a:lstStyle/>
          <a:p>
            <a:r>
              <a:rPr lang="en-US" dirty="0"/>
              <a:t> </a:t>
            </a:r>
          </a:p>
        </p:txBody>
      </p:sp>
      <p:sp>
        <p:nvSpPr>
          <p:cNvPr id="11" name="Footer Placeholder 10">
            <a:extLst>
              <a:ext uri="{FF2B5EF4-FFF2-40B4-BE49-F238E27FC236}">
                <a16:creationId xmlns:a16="http://schemas.microsoft.com/office/drawing/2014/main" id="{1EBFDAD2-9EE5-5799-F991-C6F03E91C52E}"/>
              </a:ext>
            </a:extLst>
          </p:cNvPr>
          <p:cNvSpPr>
            <a:spLocks noGrp="1"/>
          </p:cNvSpPr>
          <p:nvPr>
            <p:ph type="ftr" sz="quarter" idx="11"/>
          </p:nvPr>
        </p:nvSpPr>
        <p:spPr/>
        <p:txBody>
          <a:bodyPr/>
          <a:lstStyle/>
          <a:p>
            <a:r>
              <a:rPr lang="en-US" dirty="0"/>
              <a:t> </a:t>
            </a:r>
          </a:p>
        </p:txBody>
      </p:sp>
      <p:sp>
        <p:nvSpPr>
          <p:cNvPr id="12" name="Slide Number Placeholder 11">
            <a:extLst>
              <a:ext uri="{FF2B5EF4-FFF2-40B4-BE49-F238E27FC236}">
                <a16:creationId xmlns:a16="http://schemas.microsoft.com/office/drawing/2014/main" id="{D4CC30AF-4A80-4A54-DAAE-9C94EB2881BD}"/>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1786287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a:blip r:embed="rId2"/>
          <a:srcRect t="11220" b="11220"/>
          <a:stretch/>
        </p:blipFill>
        <p:spPr/>
      </p:pic>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p:txBody>
          <a:bodyPr/>
          <a:lstStyle/>
          <a:p>
            <a:r>
              <a:rPr lang="en-US" dirty="0"/>
              <a:t>15/09/2024</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p:txBody>
          <a:bodyPr/>
          <a:lstStyle/>
          <a:p>
            <a:r>
              <a:rPr lang="en-US" dirty="0"/>
              <a:t> </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p:txBody>
          <a:bodyPr/>
          <a:lstStyle/>
          <a:p>
            <a:fld id="{A402E4C0-AD5E-4E8C-9F21-7CCE474BDCEB}" type="slidenum">
              <a:rPr lang="en-US" smtClean="0"/>
              <a:pPr/>
              <a:t>16</a:t>
            </a:fld>
            <a:endParaRPr lang="en-US" dirty="0"/>
          </a:p>
        </p:txBody>
      </p:sp>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p:txBody>
          <a:bodyPr/>
          <a:lstStyle/>
          <a:p>
            <a:r>
              <a:rPr lang="en-US" dirty="0"/>
              <a:t>THROUGH THIS PROJECT WE HAVE TRIED TO EXPLAIN THE SIMPLE ABD EASY APPROACH TO HELP WOMENS TO LEARN TO SAVE AND INVEST MONEY. WE HAVE FURTHER PLANNED TO  IMPLEMENT THIS IDEA ON A MOBILE APP WHERE THE APP CAN BE CUSTOMIZED ACCORDIN TO THE AGE GROUP OF WOMEN AND HER PROFFESION AND WILL PROVIDE RECOMMENDATION THROUGH CHATBOTS.</a:t>
            </a:r>
          </a:p>
        </p:txBody>
      </p:sp>
    </p:spTree>
    <p:extLst>
      <p:ext uri="{BB962C8B-B14F-4D97-AF65-F5344CB8AC3E}">
        <p14:creationId xmlns:p14="http://schemas.microsoft.com/office/powerpoint/2010/main" val="198784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a:blip r:embed="rId2"/>
          <a:srcRect t="8624" b="8624"/>
          <a:stretch/>
        </p:blipFill>
        <p:spPr>
          <a:xfrm flipH="1">
            <a:off x="-172720" y="-142240"/>
            <a:ext cx="12446000" cy="7000240"/>
          </a:xfrm>
        </p:spPr>
      </p:pic>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214015" y="1872676"/>
            <a:ext cx="7334865" cy="2212496"/>
          </a:xfrm>
        </p:spPr>
        <p:txBody>
          <a:bodyPr/>
          <a:lstStyle/>
          <a:p>
            <a:pPr marL="285750" indent="-285750">
              <a:buFont typeface="Wingdings" panose="05000000000000000000" pitchFamily="2" charset="2"/>
              <a:buChar char="§"/>
            </a:pPr>
            <a:r>
              <a:rPr lang="en-US" sz="1800" dirty="0">
                <a:solidFill>
                  <a:srgbClr val="7030A0"/>
                </a:solidFill>
              </a:rPr>
              <a:t>Sanat Kumar Verma</a:t>
            </a:r>
          </a:p>
          <a:p>
            <a:pPr marL="285750" indent="-285750">
              <a:buFont typeface="Wingdings" panose="05000000000000000000" pitchFamily="2" charset="2"/>
              <a:buChar char="§"/>
            </a:pPr>
            <a:r>
              <a:rPr lang="en-US" sz="1800" dirty="0">
                <a:solidFill>
                  <a:srgbClr val="7030A0"/>
                </a:solidFill>
              </a:rPr>
              <a:t>Shruti Shukla</a:t>
            </a:r>
          </a:p>
          <a:p>
            <a:pPr marL="285750" indent="-285750">
              <a:buFont typeface="Wingdings" panose="05000000000000000000" pitchFamily="2" charset="2"/>
              <a:buChar char="§"/>
            </a:pPr>
            <a:r>
              <a:rPr lang="en-US" sz="1800" dirty="0">
                <a:solidFill>
                  <a:srgbClr val="7030A0"/>
                </a:solidFill>
              </a:rPr>
              <a:t>Divya verma</a:t>
            </a:r>
            <a:endParaRPr lang="en-US" dirty="0"/>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p:txBody>
          <a:bodyPr/>
          <a:lstStyle/>
          <a:p>
            <a:r>
              <a:rPr lang="en-US" dirty="0"/>
              <a:t> </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p:txBody>
          <a:bodyPr/>
          <a:lstStyle/>
          <a:p>
            <a:r>
              <a:rPr lang="en-US" dirty="0"/>
              <a:t> </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p:txBody>
          <a:bodyPr/>
          <a:lstStyle/>
          <a:p>
            <a:r>
              <a:rPr lang="en-US" dirty="0"/>
              <a:t> </a:t>
            </a:r>
          </a:p>
        </p:txBody>
      </p:sp>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172720" y="729882"/>
            <a:ext cx="5704020" cy="724702"/>
          </a:xfrm>
        </p:spPr>
        <p:txBody>
          <a:bodyPr/>
          <a:lstStyle/>
          <a:p>
            <a:r>
              <a:rPr lang="en-US" dirty="0"/>
              <a:t> </a:t>
            </a:r>
            <a:r>
              <a:rPr lang="en-US" sz="6600" dirty="0"/>
              <a:t> Thank you</a:t>
            </a:r>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a:srcRect l="-435" r="858"/>
          <a:stretch/>
        </p:blipFill>
        <p:spPr>
          <a:xfrm>
            <a:off x="5012530" y="0"/>
            <a:ext cx="7196138" cy="6867376"/>
          </a:xfrm>
        </p:spPr>
      </p:pic>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p:txBody>
          <a:bodyPr/>
          <a:lstStyle/>
          <a:p>
            <a:r>
              <a:rPr lang="en-US" dirty="0"/>
              <a:t> </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p:txBody>
          <a:bodyPr/>
          <a:lstStyle/>
          <a:p>
            <a:r>
              <a:rPr lang="en-US" dirty="0"/>
              <a:t> </a:t>
            </a:r>
          </a:p>
        </p:txBody>
      </p:sp>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p:txBody>
          <a:bodyPr/>
          <a:lstStyle/>
          <a:p>
            <a:r>
              <a:rPr lang="en-US" u="sng" dirty="0">
                <a:solidFill>
                  <a:schemeClr val="accent5"/>
                </a:solidFill>
                <a:latin typeface="Berlin Sans FB Demi" panose="020E0802020502020306" pitchFamily="34" charset="0"/>
              </a:rPr>
              <a:t>PROBLEM Statements-</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p:txBody>
          <a:bodyPr>
            <a:normAutofit fontScale="92500" lnSpcReduction="10000"/>
          </a:bodyPr>
          <a:lstStyle/>
          <a:p>
            <a:pPr marL="285750" indent="-285750">
              <a:buFont typeface="Wingdings" panose="05000000000000000000" pitchFamily="2" charset="2"/>
              <a:buChar char="q"/>
            </a:pPr>
            <a:r>
              <a:rPr lang="en-US" b="1" dirty="0">
                <a:solidFill>
                  <a:schemeClr val="bg2">
                    <a:lumMod val="20000"/>
                    <a:lumOff val="80000"/>
                  </a:schemeClr>
                </a:solidFill>
                <a:latin typeface="Arial Narrow" panose="020B0606020202030204" pitchFamily="34" charset="0"/>
              </a:rPr>
              <a:t>How can we create a simple yet engaging digital platform that brings to life financial education at great scale in order to improve understanding of basic financial concepts and equip women and girls across India to make more informed financial choices regarding saving, investing, insuring and borrowing?</a:t>
            </a:r>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p:txBody>
          <a:bodyPr/>
          <a:lstStyle/>
          <a:p>
            <a:r>
              <a:rPr lang="en-US" dirty="0"/>
              <a:t> </a:t>
            </a:r>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l="6333" r="13436"/>
          <a:stretch/>
        </p:blipFill>
        <p:spPr>
          <a:xfrm flipH="1">
            <a:off x="0" y="729926"/>
            <a:ext cx="3961740" cy="5388772"/>
          </a:xfrm>
        </p:spPr>
      </p:pic>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546497"/>
          </a:xfrm>
        </p:spPr>
        <p:txBody>
          <a:bodyPr>
            <a:normAutofit fontScale="85000" lnSpcReduction="10000"/>
          </a:bodyPr>
          <a:lstStyle/>
          <a:p>
            <a:r>
              <a:rPr lang="en-US" dirty="0"/>
              <a:t>Limited access to financial education</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467896"/>
            <a:ext cx="2289974" cy="1650949"/>
          </a:xfrm>
        </p:spPr>
        <p:txBody>
          <a:bodyPr>
            <a:normAutofit/>
          </a:bodyPr>
          <a:lstStyle/>
          <a:p>
            <a:r>
              <a:rPr lang="en-US" dirty="0"/>
              <a:t>Women face a lack of educational resources especially in rural areas due to cultural barriers and domestic duties.</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p:txBody>
          <a:bodyPr/>
          <a:lstStyle/>
          <a:p>
            <a:r>
              <a:rPr lang="en-US" dirty="0"/>
              <a:t>Women are paid less than men and suffer gender based discrimination.</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p:txBody>
          <a:bodyPr/>
          <a:lstStyle/>
          <a:p>
            <a:r>
              <a:rPr lang="en-US" dirty="0"/>
              <a:t>Women with low financial literacy are more likely to have poor spending habits.</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p:txBody>
          <a:bodyPr/>
          <a:lstStyle/>
          <a:p>
            <a:r>
              <a:rPr lang="en-US" dirty="0"/>
              <a:t>Women with low financial literacy are more likely to not have an adequate emergency fund.</a:t>
            </a:r>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p:txBody>
          <a:bodyPr/>
          <a:lstStyle/>
          <a:p>
            <a:r>
              <a:rPr lang="en-US" dirty="0"/>
              <a:t>Gender pay gap</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p:txBody>
          <a:bodyPr/>
          <a:lstStyle/>
          <a:p>
            <a:r>
              <a:rPr lang="en-US" dirty="0"/>
              <a:t>Spending habits</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p:txBody>
          <a:bodyPr/>
          <a:lstStyle/>
          <a:p>
            <a:r>
              <a:rPr lang="en-US" dirty="0"/>
              <a:t>Emergency funds</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p:txBody>
          <a:bodyPr/>
          <a:lstStyle/>
          <a:p>
            <a:r>
              <a:rPr lang="en-US" dirty="0"/>
              <a:t>debt</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467896"/>
            <a:ext cx="2289974" cy="1517351"/>
          </a:xfrm>
        </p:spPr>
        <p:txBody>
          <a:bodyPr vert="horz" lIns="91440" tIns="45720" rIns="91440" bIns="45720" rtlCol="0" anchor="t">
            <a:normAutofit/>
          </a:bodyPr>
          <a:lstStyle/>
          <a:p>
            <a:r>
              <a:rPr lang="en-US" dirty="0"/>
              <a:t>Women with low financial literacy are more likely to be debt constrained ,take a large amount of credit and student loans.</a:t>
            </a:r>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sng" strike="noStrike" kern="1200" cap="all" spc="400" normalizeH="0" baseline="0" noProof="0" dirty="0">
                <a:ln w="19050">
                  <a:solidFill>
                    <a:schemeClr val="accent5"/>
                  </a:solidFill>
                </a:ln>
                <a:noFill/>
                <a:effectLst/>
                <a:uLnTx/>
                <a:uFillTx/>
                <a:latin typeface="+mj-lt"/>
                <a:ea typeface="+mn-ea"/>
                <a:cs typeface="+mn-cs"/>
              </a:rPr>
              <a:t>Problem-</a:t>
            </a:r>
            <a:r>
              <a:rPr kumimoji="0" lang="en-US" sz="2800" b="0" i="0" u="none" strike="noStrike" kern="1200" cap="all" spc="400" normalizeH="0" baseline="0" noProof="0" dirty="0">
                <a:ln w="19050">
                  <a:solidFill>
                    <a:schemeClr val="accent5"/>
                  </a:solidFill>
                </a:ln>
                <a:noFill/>
                <a:effectLst/>
                <a:uLnTx/>
                <a:uFillTx/>
                <a:latin typeface="+mj-lt"/>
                <a:ea typeface="+mn-ea"/>
                <a:cs typeface="+mn-cs"/>
              </a:rPr>
              <a:t>-</a:t>
            </a:r>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326B815-0C1F-C258-1B08-CBD18F2ACD9A}"/>
              </a:ext>
            </a:extLst>
          </p:cNvPr>
          <p:cNvSpPr>
            <a:spLocks noGrp="1"/>
          </p:cNvSpPr>
          <p:nvPr>
            <p:ph type="title"/>
          </p:nvPr>
        </p:nvSpPr>
        <p:spPr>
          <a:xfrm>
            <a:off x="6449961" y="739304"/>
            <a:ext cx="5742037" cy="5379394"/>
          </a:xfrm>
        </p:spPr>
        <p:txBody>
          <a:bodyPr/>
          <a:lstStyle/>
          <a:p>
            <a:r>
              <a:rPr lang="en-IN" dirty="0"/>
              <a:t> </a:t>
            </a:r>
          </a:p>
        </p:txBody>
      </p:sp>
      <p:sp>
        <p:nvSpPr>
          <p:cNvPr id="18" name="Text Placeholder 17">
            <a:extLst>
              <a:ext uri="{FF2B5EF4-FFF2-40B4-BE49-F238E27FC236}">
                <a16:creationId xmlns:a16="http://schemas.microsoft.com/office/drawing/2014/main" id="{1E742910-C334-6288-F2E8-9E8911ED3EAB}"/>
              </a:ext>
            </a:extLst>
          </p:cNvPr>
          <p:cNvSpPr>
            <a:spLocks noGrp="1"/>
          </p:cNvSpPr>
          <p:nvPr>
            <p:ph type="body" sz="quarter" idx="15"/>
          </p:nvPr>
        </p:nvSpPr>
        <p:spPr/>
        <p:txBody>
          <a:bodyPr/>
          <a:lstStyle/>
          <a:p>
            <a:r>
              <a:rPr lang="en-IN" dirty="0"/>
              <a:t> </a:t>
            </a:r>
          </a:p>
        </p:txBody>
      </p:sp>
      <p:pic>
        <p:nvPicPr>
          <p:cNvPr id="34" name="Picture 33">
            <a:extLst>
              <a:ext uri="{FF2B5EF4-FFF2-40B4-BE49-F238E27FC236}">
                <a16:creationId xmlns:a16="http://schemas.microsoft.com/office/drawing/2014/main" id="{48A708B9-DDC7-EB12-8AD9-CDE6DA81B183}"/>
              </a:ext>
            </a:extLst>
          </p:cNvPr>
          <p:cNvPicPr>
            <a:picLocks noChangeAspect="1"/>
          </p:cNvPicPr>
          <p:nvPr/>
        </p:nvPicPr>
        <p:blipFill>
          <a:blip r:embed="rId3"/>
          <a:stretch>
            <a:fillRect/>
          </a:stretch>
        </p:blipFill>
        <p:spPr>
          <a:xfrm>
            <a:off x="1655180" y="1333500"/>
            <a:ext cx="7793620" cy="4191000"/>
          </a:xfrm>
          <a:prstGeom prst="rect">
            <a:avLst/>
          </a:prstGeom>
        </p:spPr>
      </p:pic>
    </p:spTree>
    <p:extLst>
      <p:ext uri="{BB962C8B-B14F-4D97-AF65-F5344CB8AC3E}">
        <p14:creationId xmlns:p14="http://schemas.microsoft.com/office/powerpoint/2010/main" val="155108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p:txBody>
          <a:bodyPr/>
          <a:lstStyle/>
          <a:p>
            <a:r>
              <a:rPr lang="en-US" dirty="0"/>
              <a:t> </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p:txBody>
          <a:bodyPr/>
          <a:lstStyle/>
          <a:p>
            <a:r>
              <a:rPr lang="en-US" dirty="0"/>
              <a:t>Target audience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369059" y="1682279"/>
            <a:ext cx="2859090" cy="1475319"/>
          </a:xfrm>
        </p:spPr>
        <p:txBody>
          <a:bodyPr/>
          <a:lstStyle/>
          <a:p>
            <a:r>
              <a:rPr lang="en-US" dirty="0"/>
              <a:t>    Women</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828800"/>
            <a:ext cx="2859091" cy="1328798"/>
          </a:xfrm>
        </p:spPr>
        <p:txBody>
          <a:bodyPr>
            <a:normAutofit/>
          </a:bodyPr>
          <a:lstStyle/>
          <a:p>
            <a:r>
              <a:rPr lang="en-US" dirty="0"/>
              <a:t>Our product makes complex financial concepts easy to understand.</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p:txBody>
          <a:bodyPr>
            <a:normAutofit/>
          </a:bodyPr>
          <a:lstStyle/>
          <a:p>
            <a:r>
              <a:rPr lang="en-US" dirty="0"/>
              <a:t>Can aid in closing the gender gap</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p:txBody>
          <a:bodyPr/>
          <a:lstStyle/>
          <a:p>
            <a:r>
              <a:rPr lang="en-US" dirty="0"/>
              <a:t>Chatbot offering assistance on savings, investment, government schemes and loans</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p:txBody>
          <a:bodyPr>
            <a:noAutofit/>
          </a:bodyPr>
          <a:lstStyle/>
          <a:p>
            <a:r>
              <a:rPr lang="en-US" dirty="0"/>
              <a:t>Increasing Accessibility</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p:txBody>
          <a:bodyPr/>
          <a:lstStyle/>
          <a:p>
            <a:r>
              <a:rPr lang="en-US" dirty="0"/>
              <a:t>Gender EQUALITY</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10" y="3420782"/>
            <a:ext cx="2859089" cy="365125"/>
          </a:xfrm>
        </p:spPr>
        <p:txBody>
          <a:bodyPr>
            <a:noAutofit/>
          </a:bodyPr>
          <a:lstStyle/>
          <a:p>
            <a:r>
              <a:rPr lang="en-US" dirty="0"/>
              <a:t>Personalized Guidance</a:t>
            </a:r>
          </a:p>
        </p:txBody>
      </p:sp>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p:txBody>
          <a:bodyPr/>
          <a:lstStyle/>
          <a:p>
            <a:r>
              <a:rPr lang="en-US" u="sng" noProof="0" dirty="0"/>
              <a:t>Solution--</a:t>
            </a:r>
            <a:endParaRPr lang="en-US" u="sng" dirty="0"/>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30" r="30"/>
          <a:stretch/>
        </p:blipFill>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1425676" y="1371599"/>
            <a:ext cx="9362973" cy="1853382"/>
          </a:xfrm>
        </p:spPr>
        <p:txBody>
          <a:bodyPr/>
          <a:lstStyle/>
          <a:p>
            <a:r>
              <a:rPr lang="en-US" u="sng" dirty="0"/>
              <a:t>Solution overview</a:t>
            </a:r>
            <a:br>
              <a:rPr lang="en-US" u="sng" dirty="0"/>
            </a:br>
            <a:br>
              <a:rPr lang="en-US" u="sng" dirty="0"/>
            </a:br>
            <a:r>
              <a:rPr lang="en-US" sz="2800" dirty="0"/>
              <a:t>1. earn                    2.Spend                      3. save                   4.Invest</a:t>
            </a:r>
            <a:endParaRPr lang="en-US" dirty="0"/>
          </a:p>
        </p:txBody>
      </p:sp>
    </p:spTree>
    <p:extLst>
      <p:ext uri="{BB962C8B-B14F-4D97-AF65-F5344CB8AC3E}">
        <p14:creationId xmlns:p14="http://schemas.microsoft.com/office/powerpoint/2010/main" val="2093948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097667A-D32A-5CBA-A8B2-799E98866B40}"/>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C3594985-19C9-5205-EF45-93D1EBDA89A0}"/>
              </a:ext>
            </a:extLst>
          </p:cNvPr>
          <p:cNvSpPr>
            <a:spLocks noGrp="1"/>
          </p:cNvSpPr>
          <p:nvPr>
            <p:ph type="sldNum" sz="quarter" idx="12"/>
          </p:nvPr>
        </p:nvSpPr>
        <p:spPr/>
        <p:txBody>
          <a:bodyPr/>
          <a:lstStyle/>
          <a:p>
            <a:r>
              <a:rPr lang="en-US" dirty="0"/>
              <a:t> </a:t>
            </a:r>
          </a:p>
        </p:txBody>
      </p:sp>
      <p:sp>
        <p:nvSpPr>
          <p:cNvPr id="5" name="Text Placeholder 4">
            <a:extLst>
              <a:ext uri="{FF2B5EF4-FFF2-40B4-BE49-F238E27FC236}">
                <a16:creationId xmlns:a16="http://schemas.microsoft.com/office/drawing/2014/main" id="{29B7C548-87D3-DF19-B418-69898DF49E4D}"/>
              </a:ext>
            </a:extLst>
          </p:cNvPr>
          <p:cNvSpPr>
            <a:spLocks noGrp="1"/>
          </p:cNvSpPr>
          <p:nvPr>
            <p:ph type="body" sz="quarter" idx="18"/>
          </p:nvPr>
        </p:nvSpPr>
        <p:spPr/>
        <p:txBody>
          <a:bodyPr/>
          <a:lstStyle/>
          <a:p>
            <a:r>
              <a:rPr lang="en-IN" dirty="0"/>
              <a:t> </a:t>
            </a:r>
          </a:p>
        </p:txBody>
      </p:sp>
      <p:sp>
        <p:nvSpPr>
          <p:cNvPr id="6" name="Text Placeholder 5">
            <a:extLst>
              <a:ext uri="{FF2B5EF4-FFF2-40B4-BE49-F238E27FC236}">
                <a16:creationId xmlns:a16="http://schemas.microsoft.com/office/drawing/2014/main" id="{6838940C-AD63-C021-CBE3-773D948A793C}"/>
              </a:ext>
            </a:extLst>
          </p:cNvPr>
          <p:cNvSpPr>
            <a:spLocks noGrp="1"/>
          </p:cNvSpPr>
          <p:nvPr>
            <p:ph type="body" sz="quarter" idx="19"/>
          </p:nvPr>
        </p:nvSpPr>
        <p:spPr/>
        <p:txBody>
          <a:bodyPr/>
          <a:lstStyle/>
          <a:p>
            <a:r>
              <a:rPr lang="en-IN" dirty="0"/>
              <a:t> </a:t>
            </a:r>
          </a:p>
        </p:txBody>
      </p:sp>
      <p:sp>
        <p:nvSpPr>
          <p:cNvPr id="7" name="Text Placeholder 6">
            <a:extLst>
              <a:ext uri="{FF2B5EF4-FFF2-40B4-BE49-F238E27FC236}">
                <a16:creationId xmlns:a16="http://schemas.microsoft.com/office/drawing/2014/main" id="{CCEACD51-95ED-4562-2EE5-D70367F33AB6}"/>
              </a:ext>
            </a:extLst>
          </p:cNvPr>
          <p:cNvSpPr>
            <a:spLocks noGrp="1"/>
          </p:cNvSpPr>
          <p:nvPr>
            <p:ph type="body" sz="quarter" idx="23"/>
          </p:nvPr>
        </p:nvSpPr>
        <p:spPr/>
        <p:txBody>
          <a:bodyPr/>
          <a:lstStyle/>
          <a:p>
            <a:r>
              <a:rPr lang="en-IN" dirty="0"/>
              <a:t> </a:t>
            </a:r>
          </a:p>
        </p:txBody>
      </p:sp>
      <p:sp>
        <p:nvSpPr>
          <p:cNvPr id="8" name="Text Placeholder 7">
            <a:extLst>
              <a:ext uri="{FF2B5EF4-FFF2-40B4-BE49-F238E27FC236}">
                <a16:creationId xmlns:a16="http://schemas.microsoft.com/office/drawing/2014/main" id="{1605C32C-235C-8E34-20A0-53BCA32E3B4B}"/>
              </a:ext>
            </a:extLst>
          </p:cNvPr>
          <p:cNvSpPr>
            <a:spLocks noGrp="1"/>
          </p:cNvSpPr>
          <p:nvPr>
            <p:ph type="body" sz="quarter" idx="24"/>
          </p:nvPr>
        </p:nvSpPr>
        <p:spPr/>
        <p:txBody>
          <a:bodyPr/>
          <a:lstStyle/>
          <a:p>
            <a:r>
              <a:rPr lang="en-IN" dirty="0"/>
              <a:t> </a:t>
            </a:r>
          </a:p>
        </p:txBody>
      </p:sp>
      <p:sp>
        <p:nvSpPr>
          <p:cNvPr id="9" name="Text Placeholder 8">
            <a:extLst>
              <a:ext uri="{FF2B5EF4-FFF2-40B4-BE49-F238E27FC236}">
                <a16:creationId xmlns:a16="http://schemas.microsoft.com/office/drawing/2014/main" id="{754E613C-28AF-D01D-E02F-F3824C6AECB9}"/>
              </a:ext>
            </a:extLst>
          </p:cNvPr>
          <p:cNvSpPr>
            <a:spLocks noGrp="1"/>
          </p:cNvSpPr>
          <p:nvPr>
            <p:ph type="body" sz="quarter" idx="25"/>
          </p:nvPr>
        </p:nvSpPr>
        <p:spPr/>
        <p:txBody>
          <a:bodyPr/>
          <a:lstStyle/>
          <a:p>
            <a:r>
              <a:rPr lang="en-IN" dirty="0"/>
              <a:t> </a:t>
            </a:r>
          </a:p>
        </p:txBody>
      </p:sp>
      <p:sp>
        <p:nvSpPr>
          <p:cNvPr id="10" name="Text Placeholder 9">
            <a:extLst>
              <a:ext uri="{FF2B5EF4-FFF2-40B4-BE49-F238E27FC236}">
                <a16:creationId xmlns:a16="http://schemas.microsoft.com/office/drawing/2014/main" id="{D9417EB6-9E83-B041-D569-FE60F281F1F9}"/>
              </a:ext>
            </a:extLst>
          </p:cNvPr>
          <p:cNvSpPr>
            <a:spLocks noGrp="1"/>
          </p:cNvSpPr>
          <p:nvPr>
            <p:ph type="body" sz="quarter" idx="26"/>
          </p:nvPr>
        </p:nvSpPr>
        <p:spPr/>
        <p:txBody>
          <a:bodyPr/>
          <a:lstStyle/>
          <a:p>
            <a:r>
              <a:rPr lang="en-IN" dirty="0"/>
              <a:t> </a:t>
            </a:r>
          </a:p>
        </p:txBody>
      </p:sp>
      <p:sp>
        <p:nvSpPr>
          <p:cNvPr id="11" name="Text Placeholder 10">
            <a:extLst>
              <a:ext uri="{FF2B5EF4-FFF2-40B4-BE49-F238E27FC236}">
                <a16:creationId xmlns:a16="http://schemas.microsoft.com/office/drawing/2014/main" id="{C7D9C753-0199-F27C-EB8A-EC05DC29BE23}"/>
              </a:ext>
            </a:extLst>
          </p:cNvPr>
          <p:cNvSpPr>
            <a:spLocks noGrp="1"/>
          </p:cNvSpPr>
          <p:nvPr>
            <p:ph type="body" sz="quarter" idx="27"/>
          </p:nvPr>
        </p:nvSpPr>
        <p:spPr/>
        <p:txBody>
          <a:bodyPr/>
          <a:lstStyle/>
          <a:p>
            <a:r>
              <a:rPr lang="en-IN" dirty="0"/>
              <a:t> </a:t>
            </a:r>
          </a:p>
        </p:txBody>
      </p:sp>
      <p:sp>
        <p:nvSpPr>
          <p:cNvPr id="12" name="Text Placeholder 11">
            <a:extLst>
              <a:ext uri="{FF2B5EF4-FFF2-40B4-BE49-F238E27FC236}">
                <a16:creationId xmlns:a16="http://schemas.microsoft.com/office/drawing/2014/main" id="{1B3E8313-4805-D31F-C4CB-22781D52286F}"/>
              </a:ext>
            </a:extLst>
          </p:cNvPr>
          <p:cNvSpPr>
            <a:spLocks noGrp="1"/>
          </p:cNvSpPr>
          <p:nvPr>
            <p:ph type="body" sz="quarter" idx="28"/>
          </p:nvPr>
        </p:nvSpPr>
        <p:spPr/>
        <p:txBody>
          <a:bodyPr/>
          <a:lstStyle/>
          <a:p>
            <a:r>
              <a:rPr lang="en-IN" dirty="0"/>
              <a:t> </a:t>
            </a:r>
          </a:p>
        </p:txBody>
      </p:sp>
      <p:sp>
        <p:nvSpPr>
          <p:cNvPr id="22" name="Text Placeholder 21">
            <a:extLst>
              <a:ext uri="{FF2B5EF4-FFF2-40B4-BE49-F238E27FC236}">
                <a16:creationId xmlns:a16="http://schemas.microsoft.com/office/drawing/2014/main" id="{479E9980-C5A9-7BCD-D792-63F4F001D750}"/>
              </a:ext>
            </a:extLst>
          </p:cNvPr>
          <p:cNvSpPr>
            <a:spLocks noGrp="1"/>
          </p:cNvSpPr>
          <p:nvPr>
            <p:ph type="body" sz="quarter" idx="30"/>
          </p:nvPr>
        </p:nvSpPr>
        <p:spPr/>
        <p:txBody>
          <a:bodyPr/>
          <a:lstStyle/>
          <a:p>
            <a:r>
              <a:rPr lang="en-IN" dirty="0"/>
              <a:t> </a:t>
            </a:r>
          </a:p>
        </p:txBody>
      </p:sp>
      <p:sp>
        <p:nvSpPr>
          <p:cNvPr id="23" name="Text Placeholder 22">
            <a:extLst>
              <a:ext uri="{FF2B5EF4-FFF2-40B4-BE49-F238E27FC236}">
                <a16:creationId xmlns:a16="http://schemas.microsoft.com/office/drawing/2014/main" id="{69644009-E4D9-A292-6685-D23D28599AED}"/>
              </a:ext>
            </a:extLst>
          </p:cNvPr>
          <p:cNvSpPr>
            <a:spLocks noGrp="1"/>
          </p:cNvSpPr>
          <p:nvPr>
            <p:ph type="body" sz="quarter" idx="31"/>
          </p:nvPr>
        </p:nvSpPr>
        <p:spPr/>
        <p:txBody>
          <a:bodyPr/>
          <a:lstStyle/>
          <a:p>
            <a:r>
              <a:rPr lang="en-IN" dirty="0"/>
              <a:t> </a:t>
            </a:r>
          </a:p>
        </p:txBody>
      </p:sp>
      <p:sp>
        <p:nvSpPr>
          <p:cNvPr id="24" name="Text Placeholder 23">
            <a:extLst>
              <a:ext uri="{FF2B5EF4-FFF2-40B4-BE49-F238E27FC236}">
                <a16:creationId xmlns:a16="http://schemas.microsoft.com/office/drawing/2014/main" id="{D7F16ADE-2B3A-242F-CB83-91052C362347}"/>
              </a:ext>
            </a:extLst>
          </p:cNvPr>
          <p:cNvSpPr>
            <a:spLocks noGrp="1"/>
          </p:cNvSpPr>
          <p:nvPr>
            <p:ph type="body" sz="quarter" idx="35"/>
          </p:nvPr>
        </p:nvSpPr>
        <p:spPr/>
        <p:txBody>
          <a:bodyPr/>
          <a:lstStyle/>
          <a:p>
            <a:r>
              <a:rPr lang="en-IN" dirty="0"/>
              <a:t> </a:t>
            </a:r>
          </a:p>
        </p:txBody>
      </p:sp>
      <p:sp>
        <p:nvSpPr>
          <p:cNvPr id="25" name="Text Placeholder 24">
            <a:extLst>
              <a:ext uri="{FF2B5EF4-FFF2-40B4-BE49-F238E27FC236}">
                <a16:creationId xmlns:a16="http://schemas.microsoft.com/office/drawing/2014/main" id="{18B4F2AF-10B5-4957-CC51-634865FB14F2}"/>
              </a:ext>
            </a:extLst>
          </p:cNvPr>
          <p:cNvSpPr>
            <a:spLocks noGrp="1"/>
          </p:cNvSpPr>
          <p:nvPr>
            <p:ph type="body" sz="quarter" idx="36"/>
          </p:nvPr>
        </p:nvSpPr>
        <p:spPr/>
        <p:txBody>
          <a:bodyPr/>
          <a:lstStyle/>
          <a:p>
            <a:r>
              <a:rPr lang="en-IN" dirty="0"/>
              <a:t> </a:t>
            </a:r>
          </a:p>
        </p:txBody>
      </p:sp>
      <p:sp>
        <p:nvSpPr>
          <p:cNvPr id="26" name="Text Placeholder 25">
            <a:extLst>
              <a:ext uri="{FF2B5EF4-FFF2-40B4-BE49-F238E27FC236}">
                <a16:creationId xmlns:a16="http://schemas.microsoft.com/office/drawing/2014/main" id="{1F85D5DC-D28A-3115-075D-AD618673DED0}"/>
              </a:ext>
            </a:extLst>
          </p:cNvPr>
          <p:cNvSpPr>
            <a:spLocks noGrp="1"/>
          </p:cNvSpPr>
          <p:nvPr>
            <p:ph type="body" sz="quarter" idx="37"/>
          </p:nvPr>
        </p:nvSpPr>
        <p:spPr/>
        <p:txBody>
          <a:bodyPr/>
          <a:lstStyle/>
          <a:p>
            <a:r>
              <a:rPr lang="en-IN" dirty="0"/>
              <a:t> </a:t>
            </a:r>
          </a:p>
        </p:txBody>
      </p:sp>
      <p:sp>
        <p:nvSpPr>
          <p:cNvPr id="27" name="Text Placeholder 26">
            <a:extLst>
              <a:ext uri="{FF2B5EF4-FFF2-40B4-BE49-F238E27FC236}">
                <a16:creationId xmlns:a16="http://schemas.microsoft.com/office/drawing/2014/main" id="{9FDD3AE9-97F2-16F7-02DB-F6FBC8B4DF21}"/>
              </a:ext>
            </a:extLst>
          </p:cNvPr>
          <p:cNvSpPr>
            <a:spLocks noGrp="1"/>
          </p:cNvSpPr>
          <p:nvPr>
            <p:ph type="body" sz="quarter" idx="38"/>
          </p:nvPr>
        </p:nvSpPr>
        <p:spPr/>
        <p:txBody>
          <a:bodyPr/>
          <a:lstStyle/>
          <a:p>
            <a:r>
              <a:rPr lang="en-IN" dirty="0"/>
              <a:t> </a:t>
            </a:r>
          </a:p>
        </p:txBody>
      </p:sp>
      <p:sp>
        <p:nvSpPr>
          <p:cNvPr id="28" name="Text Placeholder 27">
            <a:extLst>
              <a:ext uri="{FF2B5EF4-FFF2-40B4-BE49-F238E27FC236}">
                <a16:creationId xmlns:a16="http://schemas.microsoft.com/office/drawing/2014/main" id="{98A6EA89-74E8-4ECB-FD97-93CCEC782157}"/>
              </a:ext>
            </a:extLst>
          </p:cNvPr>
          <p:cNvSpPr>
            <a:spLocks noGrp="1"/>
          </p:cNvSpPr>
          <p:nvPr>
            <p:ph type="body" sz="quarter" idx="39"/>
          </p:nvPr>
        </p:nvSpPr>
        <p:spPr/>
        <p:txBody>
          <a:bodyPr/>
          <a:lstStyle/>
          <a:p>
            <a:r>
              <a:rPr lang="en-IN" dirty="0"/>
              <a:t> </a:t>
            </a:r>
          </a:p>
        </p:txBody>
      </p:sp>
      <p:sp>
        <p:nvSpPr>
          <p:cNvPr id="29" name="Text Placeholder 28">
            <a:extLst>
              <a:ext uri="{FF2B5EF4-FFF2-40B4-BE49-F238E27FC236}">
                <a16:creationId xmlns:a16="http://schemas.microsoft.com/office/drawing/2014/main" id="{6FD20618-083C-0D34-35BF-6319728F2C10}"/>
              </a:ext>
            </a:extLst>
          </p:cNvPr>
          <p:cNvSpPr>
            <a:spLocks noGrp="1"/>
          </p:cNvSpPr>
          <p:nvPr>
            <p:ph type="body" sz="quarter" idx="40"/>
          </p:nvPr>
        </p:nvSpPr>
        <p:spPr/>
        <p:txBody>
          <a:bodyPr/>
          <a:lstStyle/>
          <a:p>
            <a:r>
              <a:rPr lang="en-IN" dirty="0"/>
              <a:t> </a:t>
            </a:r>
          </a:p>
        </p:txBody>
      </p:sp>
      <p:sp>
        <p:nvSpPr>
          <p:cNvPr id="14" name="Title 13">
            <a:extLst>
              <a:ext uri="{FF2B5EF4-FFF2-40B4-BE49-F238E27FC236}">
                <a16:creationId xmlns:a16="http://schemas.microsoft.com/office/drawing/2014/main" id="{857CB170-CD44-A35D-8382-B2F0F2DC79E7}"/>
              </a:ext>
            </a:extLst>
          </p:cNvPr>
          <p:cNvSpPr>
            <a:spLocks noGrp="1"/>
          </p:cNvSpPr>
          <p:nvPr>
            <p:ph type="title"/>
          </p:nvPr>
        </p:nvSpPr>
        <p:spPr/>
        <p:txBody>
          <a:bodyPr/>
          <a:lstStyle/>
          <a:p>
            <a:r>
              <a:rPr lang="en-IN" dirty="0"/>
              <a:t>TYPES OF INCOMES--</a:t>
            </a:r>
          </a:p>
        </p:txBody>
      </p:sp>
      <p:sp>
        <p:nvSpPr>
          <p:cNvPr id="38" name="TextBox 37">
            <a:extLst>
              <a:ext uri="{FF2B5EF4-FFF2-40B4-BE49-F238E27FC236}">
                <a16:creationId xmlns:a16="http://schemas.microsoft.com/office/drawing/2014/main" id="{B72AB347-4A14-6EF8-8B7B-24ECA9E2CBA6}"/>
              </a:ext>
            </a:extLst>
          </p:cNvPr>
          <p:cNvSpPr txBox="1"/>
          <p:nvPr/>
        </p:nvSpPr>
        <p:spPr>
          <a:xfrm>
            <a:off x="1966452" y="2399071"/>
            <a:ext cx="1022554" cy="646331"/>
          </a:xfrm>
          <a:prstGeom prst="rect">
            <a:avLst/>
          </a:prstGeom>
          <a:noFill/>
        </p:spPr>
        <p:txBody>
          <a:bodyPr wrap="square" rtlCol="0">
            <a:spAutoFit/>
          </a:bodyPr>
          <a:lstStyle/>
          <a:p>
            <a:r>
              <a:rPr lang="en-IN" dirty="0"/>
              <a:t>1.EARNED    INCOME</a:t>
            </a:r>
          </a:p>
        </p:txBody>
      </p:sp>
      <p:sp>
        <p:nvSpPr>
          <p:cNvPr id="39" name="TextBox 38">
            <a:extLst>
              <a:ext uri="{FF2B5EF4-FFF2-40B4-BE49-F238E27FC236}">
                <a16:creationId xmlns:a16="http://schemas.microsoft.com/office/drawing/2014/main" id="{B5A67D7C-C94C-7CF0-A838-8F652095651D}"/>
              </a:ext>
            </a:extLst>
          </p:cNvPr>
          <p:cNvSpPr txBox="1"/>
          <p:nvPr/>
        </p:nvSpPr>
        <p:spPr>
          <a:xfrm>
            <a:off x="4404852" y="2399071"/>
            <a:ext cx="1022554" cy="646331"/>
          </a:xfrm>
          <a:prstGeom prst="rect">
            <a:avLst/>
          </a:prstGeom>
          <a:noFill/>
        </p:spPr>
        <p:txBody>
          <a:bodyPr wrap="square" rtlCol="0">
            <a:spAutoFit/>
          </a:bodyPr>
          <a:lstStyle/>
          <a:p>
            <a:r>
              <a:rPr lang="en-IN" dirty="0"/>
              <a:t>2. PROFIT      INCOME</a:t>
            </a:r>
          </a:p>
        </p:txBody>
      </p:sp>
      <p:sp>
        <p:nvSpPr>
          <p:cNvPr id="41" name="TextBox 40">
            <a:extLst>
              <a:ext uri="{FF2B5EF4-FFF2-40B4-BE49-F238E27FC236}">
                <a16:creationId xmlns:a16="http://schemas.microsoft.com/office/drawing/2014/main" id="{41C3BC9F-7C44-01D5-C55D-238B18E512BB}"/>
              </a:ext>
            </a:extLst>
          </p:cNvPr>
          <p:cNvSpPr txBox="1"/>
          <p:nvPr/>
        </p:nvSpPr>
        <p:spPr>
          <a:xfrm>
            <a:off x="6685938" y="2279389"/>
            <a:ext cx="1327352" cy="646331"/>
          </a:xfrm>
          <a:prstGeom prst="rect">
            <a:avLst/>
          </a:prstGeom>
          <a:noFill/>
        </p:spPr>
        <p:txBody>
          <a:bodyPr wrap="square" rtlCol="0">
            <a:spAutoFit/>
          </a:bodyPr>
          <a:lstStyle/>
          <a:p>
            <a:r>
              <a:rPr lang="en-IN" dirty="0"/>
              <a:t>  3. INTEREST            INCOME</a:t>
            </a:r>
          </a:p>
        </p:txBody>
      </p:sp>
      <p:sp>
        <p:nvSpPr>
          <p:cNvPr id="44" name="TextBox 43">
            <a:extLst>
              <a:ext uri="{FF2B5EF4-FFF2-40B4-BE49-F238E27FC236}">
                <a16:creationId xmlns:a16="http://schemas.microsoft.com/office/drawing/2014/main" id="{C46145B3-E9B3-A7D4-A4AF-A5313B0E71CC}"/>
              </a:ext>
            </a:extLst>
          </p:cNvPr>
          <p:cNvSpPr txBox="1"/>
          <p:nvPr/>
        </p:nvSpPr>
        <p:spPr>
          <a:xfrm>
            <a:off x="9252155" y="2145140"/>
            <a:ext cx="1120877" cy="923330"/>
          </a:xfrm>
          <a:prstGeom prst="rect">
            <a:avLst/>
          </a:prstGeom>
          <a:noFill/>
        </p:spPr>
        <p:txBody>
          <a:bodyPr wrap="square" rtlCol="0">
            <a:spAutoFit/>
          </a:bodyPr>
          <a:lstStyle/>
          <a:p>
            <a:r>
              <a:rPr lang="en-IN" dirty="0"/>
              <a:t>4. DIVIDEND INCOME</a:t>
            </a:r>
          </a:p>
        </p:txBody>
      </p:sp>
      <p:sp>
        <p:nvSpPr>
          <p:cNvPr id="45" name="TextBox 44">
            <a:extLst>
              <a:ext uri="{FF2B5EF4-FFF2-40B4-BE49-F238E27FC236}">
                <a16:creationId xmlns:a16="http://schemas.microsoft.com/office/drawing/2014/main" id="{FBA963DD-0A21-4545-EEF2-52284B5EB0D1}"/>
              </a:ext>
            </a:extLst>
          </p:cNvPr>
          <p:cNvSpPr txBox="1"/>
          <p:nvPr/>
        </p:nvSpPr>
        <p:spPr>
          <a:xfrm>
            <a:off x="1966452" y="4237703"/>
            <a:ext cx="1022554" cy="646331"/>
          </a:xfrm>
          <a:prstGeom prst="rect">
            <a:avLst/>
          </a:prstGeom>
          <a:noFill/>
        </p:spPr>
        <p:txBody>
          <a:bodyPr wrap="square" rtlCol="0">
            <a:spAutoFit/>
          </a:bodyPr>
          <a:lstStyle/>
          <a:p>
            <a:r>
              <a:rPr lang="en-IN" dirty="0"/>
              <a:t>5.RENTAL INCOME</a:t>
            </a:r>
          </a:p>
        </p:txBody>
      </p:sp>
      <p:sp>
        <p:nvSpPr>
          <p:cNvPr id="46" name="TextBox 45">
            <a:extLst>
              <a:ext uri="{FF2B5EF4-FFF2-40B4-BE49-F238E27FC236}">
                <a16:creationId xmlns:a16="http://schemas.microsoft.com/office/drawing/2014/main" id="{A40169B9-6A19-F24A-0578-9AD874766666}"/>
              </a:ext>
            </a:extLst>
          </p:cNvPr>
          <p:cNvSpPr txBox="1"/>
          <p:nvPr/>
        </p:nvSpPr>
        <p:spPr>
          <a:xfrm>
            <a:off x="4332093" y="4173611"/>
            <a:ext cx="1189703" cy="646331"/>
          </a:xfrm>
          <a:prstGeom prst="rect">
            <a:avLst/>
          </a:prstGeom>
          <a:noFill/>
        </p:spPr>
        <p:txBody>
          <a:bodyPr wrap="square" rtlCol="0">
            <a:spAutoFit/>
          </a:bodyPr>
          <a:lstStyle/>
          <a:p>
            <a:r>
              <a:rPr lang="en-IN" dirty="0"/>
              <a:t>6. CAPITAL </a:t>
            </a:r>
          </a:p>
          <a:p>
            <a:r>
              <a:rPr lang="en-IN" dirty="0"/>
              <a:t>     GAINS</a:t>
            </a:r>
          </a:p>
        </p:txBody>
      </p:sp>
      <p:sp>
        <p:nvSpPr>
          <p:cNvPr id="47" name="TextBox 46">
            <a:extLst>
              <a:ext uri="{FF2B5EF4-FFF2-40B4-BE49-F238E27FC236}">
                <a16:creationId xmlns:a16="http://schemas.microsoft.com/office/drawing/2014/main" id="{EE94ED65-5092-B5EB-7F29-F15EA36381A1}"/>
              </a:ext>
            </a:extLst>
          </p:cNvPr>
          <p:cNvSpPr txBox="1"/>
          <p:nvPr/>
        </p:nvSpPr>
        <p:spPr>
          <a:xfrm>
            <a:off x="6833419" y="4237703"/>
            <a:ext cx="1032388" cy="646331"/>
          </a:xfrm>
          <a:prstGeom prst="rect">
            <a:avLst/>
          </a:prstGeom>
          <a:noFill/>
        </p:spPr>
        <p:txBody>
          <a:bodyPr wrap="square" rtlCol="0">
            <a:spAutoFit/>
          </a:bodyPr>
          <a:lstStyle/>
          <a:p>
            <a:r>
              <a:rPr lang="en-IN" dirty="0"/>
              <a:t>7.ROYALTY INCOME</a:t>
            </a:r>
          </a:p>
        </p:txBody>
      </p:sp>
      <p:sp>
        <p:nvSpPr>
          <p:cNvPr id="13" name="TextBox 12">
            <a:extLst>
              <a:ext uri="{FF2B5EF4-FFF2-40B4-BE49-F238E27FC236}">
                <a16:creationId xmlns:a16="http://schemas.microsoft.com/office/drawing/2014/main" id="{2A539348-C485-7FC8-395A-C4EDEF56FF10}"/>
              </a:ext>
            </a:extLst>
          </p:cNvPr>
          <p:cNvSpPr txBox="1"/>
          <p:nvPr/>
        </p:nvSpPr>
        <p:spPr>
          <a:xfrm>
            <a:off x="9145337" y="4077600"/>
            <a:ext cx="1227696" cy="646331"/>
          </a:xfrm>
          <a:prstGeom prst="rect">
            <a:avLst/>
          </a:prstGeom>
          <a:noFill/>
        </p:spPr>
        <p:txBody>
          <a:bodyPr wrap="square" rtlCol="0">
            <a:spAutoFit/>
          </a:bodyPr>
          <a:lstStyle/>
          <a:p>
            <a:r>
              <a:rPr lang="en-IN" dirty="0"/>
              <a:t>8. BUSINESS</a:t>
            </a:r>
          </a:p>
        </p:txBody>
      </p:sp>
    </p:spTree>
    <p:extLst>
      <p:ext uri="{BB962C8B-B14F-4D97-AF65-F5344CB8AC3E}">
        <p14:creationId xmlns:p14="http://schemas.microsoft.com/office/powerpoint/2010/main" val="289096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p:txBody>
          <a:bodyPr/>
          <a:lstStyle/>
          <a:p>
            <a:r>
              <a:rPr lang="en-US" dirty="0"/>
              <a:t>  </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p:txBody>
          <a:bodyPr>
            <a:noAutofit/>
          </a:bodyPr>
          <a:lstStyle/>
          <a:p>
            <a:r>
              <a:rPr lang="en-US" sz="1800" u="sng" dirty="0"/>
              <a:t>Cash</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798372" y="3953421"/>
            <a:ext cx="2383764" cy="1142217"/>
          </a:xfrm>
        </p:spPr>
        <p:txBody>
          <a:bodyPr/>
          <a:lstStyle/>
          <a:p>
            <a:pPr marL="285750" indent="-285750" algn="l">
              <a:buFont typeface="Arial" panose="020B0604020202020204" pitchFamily="34" charset="0"/>
              <a:buChar char="•"/>
            </a:pPr>
            <a:r>
              <a:rPr lang="en-US" dirty="0"/>
              <a:t>No chances of debt</a:t>
            </a:r>
          </a:p>
          <a:p>
            <a:pPr marL="285750" indent="-285750" algn="l">
              <a:buFont typeface="Arial" panose="020B0604020202020204" pitchFamily="34" charset="0"/>
              <a:buChar char="•"/>
            </a:pPr>
            <a:r>
              <a:rPr lang="en-US" dirty="0"/>
              <a:t>Not  dependent on technology</a:t>
            </a:r>
          </a:p>
          <a:p>
            <a:pPr marL="285750" indent="-285750" algn="l">
              <a:buFont typeface="Arial" panose="020B0604020202020204" pitchFamily="34" charset="0"/>
              <a:buChar char="•"/>
            </a:pPr>
            <a:r>
              <a:rPr lang="en-US" dirty="0"/>
              <a:t>Not Fraud protected</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567925" y="4103195"/>
            <a:ext cx="2383764" cy="1126085"/>
          </a:xfrm>
        </p:spPr>
        <p:txBody>
          <a:bodyPr>
            <a:normAutofit/>
          </a:bodyPr>
          <a:lstStyle/>
          <a:p>
            <a:pPr marL="285750" indent="-285750" algn="l">
              <a:buFont typeface="Arial" panose="020B0604020202020204" pitchFamily="34" charset="0"/>
              <a:buChar char="•"/>
            </a:pPr>
            <a:r>
              <a:rPr lang="en-US" dirty="0"/>
              <a:t>No interest</a:t>
            </a:r>
          </a:p>
          <a:p>
            <a:pPr marL="285750" indent="-285750" algn="l">
              <a:buFont typeface="Arial" panose="020B0604020202020204" pitchFamily="34" charset="0"/>
              <a:buChar char="•"/>
            </a:pPr>
            <a:r>
              <a:rPr lang="en-US" dirty="0"/>
              <a:t>Rewards such as points, discounts,  cash back.</a:t>
            </a:r>
          </a:p>
          <a:p>
            <a:pPr marL="285750" indent="-285750" algn="l">
              <a:buFont typeface="Arial" panose="020B0604020202020204" pitchFamily="34" charset="0"/>
              <a:buChar char="•"/>
            </a:pPr>
            <a:r>
              <a:rPr lang="en-US" dirty="0"/>
              <a:t>Limited funds</a:t>
            </a:r>
          </a:p>
          <a:p>
            <a:pPr marL="285750" indent="-285750" algn="l">
              <a:buFont typeface="Arial" panose="020B0604020202020204" pitchFamily="34" charset="0"/>
              <a:buChar char="•"/>
            </a:pPr>
            <a:endParaRPr lang="en-US" dirty="0"/>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4" cy="1275858"/>
          </a:xfrm>
        </p:spPr>
        <p:txBody>
          <a:bodyPr>
            <a:normAutofit fontScale="85000" lnSpcReduction="10000"/>
          </a:bodyPr>
          <a:lstStyle/>
          <a:p>
            <a:pPr marL="285750" indent="-285750" algn="l">
              <a:buFont typeface="Arial" panose="020B0604020202020204" pitchFamily="34" charset="0"/>
              <a:buChar char="•"/>
            </a:pPr>
            <a:r>
              <a:rPr lang="en-US" sz="1800" dirty="0"/>
              <a:t>Loan on Cards but chances of Debt accumulation</a:t>
            </a:r>
          </a:p>
          <a:p>
            <a:pPr marL="285750" indent="-285750" algn="l">
              <a:buFont typeface="Arial" panose="020B0604020202020204" pitchFamily="34" charset="0"/>
              <a:buChar char="•"/>
            </a:pPr>
            <a:r>
              <a:rPr lang="en-US" sz="1800" dirty="0"/>
              <a:t>Affordable EMI facilities</a:t>
            </a:r>
          </a:p>
          <a:p>
            <a:pPr marL="285750" indent="-285750" algn="l">
              <a:buFont typeface="Arial" panose="020B0604020202020204" pitchFamily="34" charset="0"/>
              <a:buChar char="•"/>
            </a:pPr>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p:txBody>
          <a:bodyPr/>
          <a:lstStyle/>
          <a:p>
            <a:pPr marL="285750" indent="-285750" algn="l">
              <a:buFont typeface="Arial" panose="020B0604020202020204" pitchFamily="34" charset="0"/>
              <a:buChar char="•"/>
            </a:pPr>
            <a:r>
              <a:rPr lang="en-US" dirty="0"/>
              <a:t>Fraud protection</a:t>
            </a:r>
          </a:p>
          <a:p>
            <a:pPr marL="285750" indent="-285750" algn="l">
              <a:buFont typeface="Arial" panose="020B0604020202020204" pitchFamily="34" charset="0"/>
              <a:buChar char="•"/>
            </a:pPr>
            <a:r>
              <a:rPr lang="en-US" dirty="0"/>
              <a:t>No interest charges</a:t>
            </a:r>
          </a:p>
          <a:p>
            <a:pPr marL="285750" indent="-285750" algn="l">
              <a:buFont typeface="Arial" panose="020B0604020202020204" pitchFamily="34" charset="0"/>
              <a:buChar char="•"/>
            </a:pPr>
            <a:r>
              <a:rPr lang="en-US" dirty="0"/>
              <a:t>No Bank account</a:t>
            </a: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p:txBody>
          <a:bodyPr>
            <a:noAutofit/>
          </a:bodyPr>
          <a:lstStyle/>
          <a:p>
            <a:r>
              <a:rPr lang="en-US" sz="1800" u="sng" dirty="0"/>
              <a:t>Debit card</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p:txBody>
          <a:bodyPr>
            <a:noAutofit/>
          </a:bodyPr>
          <a:lstStyle/>
          <a:p>
            <a:r>
              <a:rPr lang="en-US" sz="1800" u="sng" dirty="0"/>
              <a:t>Credit card</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p:txBody>
          <a:bodyPr>
            <a:normAutofit/>
          </a:bodyPr>
          <a:lstStyle/>
          <a:p>
            <a:r>
              <a:rPr lang="en-US" u="sng" dirty="0"/>
              <a:t>Visa</a:t>
            </a:r>
          </a:p>
        </p:txBody>
      </p:sp>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normAutofit/>
          </a:bodyPr>
          <a:lstStyle/>
          <a:p>
            <a:r>
              <a:rPr lang="en-US" dirty="0"/>
              <a:t>Types of spend--</a:t>
            </a:r>
          </a:p>
        </p:txBody>
      </p:sp>
    </p:spTree>
    <p:extLst>
      <p:ext uri="{BB962C8B-B14F-4D97-AF65-F5344CB8AC3E}">
        <p14:creationId xmlns:p14="http://schemas.microsoft.com/office/powerpoint/2010/main" val="2378828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p:txBody>
          <a:bodyPr/>
          <a:lstStyle/>
          <a:p>
            <a:r>
              <a:rPr lang="en-US" dirty="0"/>
              <a:t>   </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p:txBody>
          <a:bodyPr/>
          <a:lstStyle/>
          <a:p>
            <a:pPr algn="ctr"/>
            <a:r>
              <a:rPr lang="en-US" dirty="0"/>
              <a:t>Know your needs</a:t>
            </a:r>
          </a:p>
          <a:p>
            <a:pPr algn="ctr"/>
            <a:r>
              <a:rPr lang="en-US" dirty="0"/>
              <a:t>Wants</a:t>
            </a:r>
          </a:p>
          <a:p>
            <a:pPr algn="ctr"/>
            <a:r>
              <a:rPr lang="en-US" dirty="0"/>
              <a:t>Debts</a:t>
            </a:r>
          </a:p>
          <a:p>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p:txBody>
          <a:bodyPr>
            <a:normAutofit/>
          </a:bodyPr>
          <a:lstStyle/>
          <a:p>
            <a:r>
              <a:rPr lang="en-US" sz="1800" dirty="0"/>
              <a:t>Why do you want to save?</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p:txBody>
          <a:bodyPr>
            <a:normAutofit/>
          </a:bodyPr>
          <a:lstStyle/>
          <a:p>
            <a:pPr algn="ctr"/>
            <a:r>
              <a:rPr lang="en-ZA" dirty="0"/>
              <a:t>Use a part of your salary​ for</a:t>
            </a:r>
          </a:p>
          <a:p>
            <a:pPr algn="ctr"/>
            <a:r>
              <a:rPr lang="en-ZA" dirty="0"/>
              <a:t>Expenditure and save the remaining account for future. </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p:txBody>
          <a:bodyPr>
            <a:normAutofit/>
          </a:bodyPr>
          <a:lstStyle/>
          <a:p>
            <a:pPr algn="ctr"/>
            <a:r>
              <a:rPr lang="en-US" dirty="0"/>
              <a:t>Savings Account </a:t>
            </a:r>
          </a:p>
          <a:p>
            <a:pPr algn="ctr"/>
            <a:r>
              <a:rPr lang="en-US" dirty="0"/>
              <a:t>Fixed Deposit​</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p:txBody>
          <a:bodyPr>
            <a:normAutofit/>
          </a:bodyPr>
          <a:lstStyle/>
          <a:p>
            <a:r>
              <a:rPr lang="en-US" sz="1800" dirty="0"/>
              <a:t>Save a part of your earning--</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p:txBody>
          <a:bodyPr>
            <a:normAutofit/>
          </a:bodyPr>
          <a:lstStyle/>
          <a:p>
            <a:r>
              <a:rPr lang="en-US" sz="1800" dirty="0"/>
              <a:t>Open a Bank account</a:t>
            </a:r>
          </a:p>
        </p:txBody>
      </p:sp>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p:txBody>
          <a:bodyPr/>
          <a:lstStyle/>
          <a:p>
            <a:r>
              <a:rPr lang="en-US" u="sng" spc="400" dirty="0">
                <a:noFill/>
                <a:ea typeface="+mn-ea"/>
                <a:cs typeface="+mn-cs"/>
              </a:rPr>
              <a:t>Savings-</a:t>
            </a:r>
            <a:r>
              <a:rPr lang="en-US" spc="400" dirty="0">
                <a:noFill/>
                <a:ea typeface="+mn-ea"/>
                <a:cs typeface="+mn-cs"/>
              </a:rPr>
              <a:t>-</a:t>
            </a:r>
            <a:endParaRPr lang="en-US" dirty="0"/>
          </a:p>
        </p:txBody>
      </p:sp>
    </p:spTree>
    <p:extLst>
      <p:ext uri="{BB962C8B-B14F-4D97-AF65-F5344CB8AC3E}">
        <p14:creationId xmlns:p14="http://schemas.microsoft.com/office/powerpoint/2010/main" val="309442514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Main Event</Template>
  <TotalTime>459</TotalTime>
  <Words>934</Words>
  <Application>Microsoft Office PowerPoint</Application>
  <PresentationFormat>Widescreen</PresentationFormat>
  <Paragraphs>175</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 Narrow</vt:lpstr>
      <vt:lpstr>Bahnschrift SemiBold Condensed</vt:lpstr>
      <vt:lpstr>Berlin Sans FB Demi</vt:lpstr>
      <vt:lpstr>Calibri</vt:lpstr>
      <vt:lpstr>Courier New</vt:lpstr>
      <vt:lpstr>Impact</vt:lpstr>
      <vt:lpstr>Wingdings</vt:lpstr>
      <vt:lpstr>Main Event</vt:lpstr>
      <vt:lpstr>FINTECH </vt:lpstr>
      <vt:lpstr>PROBLEM Statements-</vt:lpstr>
      <vt:lpstr>Problem--</vt:lpstr>
      <vt:lpstr> </vt:lpstr>
      <vt:lpstr>Solution--</vt:lpstr>
      <vt:lpstr>Solution overview  1. earn                    2.Spend                      3. save                   4.Invest</vt:lpstr>
      <vt:lpstr>TYPES OF INCOMES--</vt:lpstr>
      <vt:lpstr>Types of spend--</vt:lpstr>
      <vt:lpstr>Savings--</vt:lpstr>
      <vt:lpstr>Opening an account--</vt:lpstr>
      <vt:lpstr>Interest Offered by banks-</vt:lpstr>
      <vt:lpstr>INVestment  --</vt:lpstr>
      <vt:lpstr> </vt:lpstr>
      <vt:lpstr>Why to focus on women?</vt:lpstr>
      <vt:lpstr>GOVERNMENT SCHEMES--</vt:lpstr>
      <vt:lpstr>Summary</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 Verma</dc:creator>
  <cp:lastModifiedBy>Divya Verma</cp:lastModifiedBy>
  <cp:revision>1</cp:revision>
  <dcterms:created xsi:type="dcterms:W3CDTF">2024-09-14T05:53:00Z</dcterms:created>
  <dcterms:modified xsi:type="dcterms:W3CDTF">2024-09-14T19:55:04Z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